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20" r:id="rId4"/>
    <p:sldId id="258" r:id="rId5"/>
    <p:sldId id="293" r:id="rId6"/>
    <p:sldId id="260" r:id="rId7"/>
    <p:sldId id="281" r:id="rId8"/>
    <p:sldId id="287" r:id="rId9"/>
    <p:sldId id="272" r:id="rId10"/>
    <p:sldId id="273" r:id="rId11"/>
    <p:sldId id="286" r:id="rId12"/>
    <p:sldId id="288" r:id="rId13"/>
    <p:sldId id="274" r:id="rId14"/>
    <p:sldId id="275" r:id="rId15"/>
    <p:sldId id="289" r:id="rId16"/>
    <p:sldId id="295" r:id="rId17"/>
    <p:sldId id="285" r:id="rId18"/>
    <p:sldId id="321" r:id="rId19"/>
    <p:sldId id="313" r:id="rId20"/>
    <p:sldId id="279" r:id="rId21"/>
    <p:sldId id="292" r:id="rId22"/>
    <p:sldId id="277" r:id="rId23"/>
    <p:sldId id="278" r:id="rId24"/>
    <p:sldId id="290" r:id="rId25"/>
    <p:sldId id="322" r:id="rId26"/>
    <p:sldId id="298" r:id="rId27"/>
    <p:sldId id="291" r:id="rId28"/>
    <p:sldId id="315" r:id="rId29"/>
    <p:sldId id="317" r:id="rId30"/>
    <p:sldId id="319" r:id="rId31"/>
    <p:sldId id="296" r:id="rId32"/>
    <p:sldId id="316" r:id="rId33"/>
    <p:sldId id="314" r:id="rId34"/>
    <p:sldId id="323" r:id="rId35"/>
    <p:sldId id="299" r:id="rId36"/>
    <p:sldId id="324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0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y McFadden" userId="d639e95647a109fd" providerId="Windows Live" clId="Web-{70B27CD7-A9FC-52DE-7348-CD44A26D0788}"/>
    <pc:docChg chg="addSld delSld modSld sldOrd">
      <pc:chgData name="Kelly McFadden" userId="d639e95647a109fd" providerId="Windows Live" clId="Web-{70B27CD7-A9FC-52DE-7348-CD44A26D0788}" dt="2025-06-04T20:54:39.516" v="444" actId="20577"/>
      <pc:docMkLst>
        <pc:docMk/>
      </pc:docMkLst>
      <pc:sldChg chg="modSp">
        <pc:chgData name="Kelly McFadden" userId="d639e95647a109fd" providerId="Windows Live" clId="Web-{70B27CD7-A9FC-52DE-7348-CD44A26D0788}" dt="2025-06-04T20:51:43.322" v="400" actId="20577"/>
        <pc:sldMkLst>
          <pc:docMk/>
          <pc:sldMk cId="1236359349" sldId="257"/>
        </pc:sldMkLst>
      </pc:sldChg>
      <pc:sldChg chg="modSp">
        <pc:chgData name="Kelly McFadden" userId="d639e95647a109fd" providerId="Windows Live" clId="Web-{70B27CD7-A9FC-52DE-7348-CD44A26D0788}" dt="2025-06-04T20:14:21.600" v="35" actId="20577"/>
        <pc:sldMkLst>
          <pc:docMk/>
          <pc:sldMk cId="370812470" sldId="258"/>
        </pc:sldMkLst>
      </pc:sldChg>
      <pc:sldChg chg="modSp">
        <pc:chgData name="Kelly McFadden" userId="d639e95647a109fd" providerId="Windows Live" clId="Web-{70B27CD7-A9FC-52DE-7348-CD44A26D0788}" dt="2025-06-04T20:51:26.525" v="396" actId="20577"/>
        <pc:sldMkLst>
          <pc:docMk/>
          <pc:sldMk cId="1299064001" sldId="259"/>
        </pc:sldMkLst>
      </pc:sldChg>
      <pc:sldChg chg="modSp add ord replId">
        <pc:chgData name="Kelly McFadden" userId="d639e95647a109fd" providerId="Windows Live" clId="Web-{70B27CD7-A9FC-52DE-7348-CD44A26D0788}" dt="2025-06-04T20:17:24.419" v="122"/>
        <pc:sldMkLst>
          <pc:docMk/>
          <pc:sldMk cId="1659438268" sldId="262"/>
        </pc:sldMkLst>
      </pc:sldChg>
      <pc:sldChg chg="modSp add replId">
        <pc:chgData name="Kelly McFadden" userId="d639e95647a109fd" providerId="Windows Live" clId="Web-{70B27CD7-A9FC-52DE-7348-CD44A26D0788}" dt="2025-06-04T20:20:24.879" v="225" actId="20577"/>
        <pc:sldMkLst>
          <pc:docMk/>
          <pc:sldMk cId="95287839" sldId="263"/>
        </pc:sldMkLst>
      </pc:sldChg>
      <pc:sldChg chg="add del replId">
        <pc:chgData name="Kelly McFadden" userId="d639e95647a109fd" providerId="Windows Live" clId="Web-{70B27CD7-A9FC-52DE-7348-CD44A26D0788}" dt="2025-06-04T20:17:14.294" v="121"/>
        <pc:sldMkLst>
          <pc:docMk/>
          <pc:sldMk cId="1338109500" sldId="263"/>
        </pc:sldMkLst>
      </pc:sldChg>
      <pc:sldChg chg="modSp new">
        <pc:chgData name="Kelly McFadden" userId="d639e95647a109fd" providerId="Windows Live" clId="Web-{70B27CD7-A9FC-52DE-7348-CD44A26D0788}" dt="2025-06-04T20:54:39.516" v="444" actId="20577"/>
        <pc:sldMkLst>
          <pc:docMk/>
          <pc:sldMk cId="2394731499" sldId="264"/>
        </pc:sldMkLst>
      </pc:sldChg>
      <pc:sldChg chg="modSp add replId">
        <pc:chgData name="Kelly McFadden" userId="d639e95647a109fd" providerId="Windows Live" clId="Web-{70B27CD7-A9FC-52DE-7348-CD44A26D0788}" dt="2025-06-04T20:39:51.093" v="345" actId="20577"/>
        <pc:sldMkLst>
          <pc:docMk/>
          <pc:sldMk cId="2319464539" sldId="265"/>
        </pc:sldMkLst>
      </pc:sldChg>
      <pc:sldChg chg="new del">
        <pc:chgData name="Kelly McFadden" userId="d639e95647a109fd" providerId="Windows Live" clId="Web-{70B27CD7-A9FC-52DE-7348-CD44A26D0788}" dt="2025-06-04T20:34:13.050" v="298"/>
        <pc:sldMkLst>
          <pc:docMk/>
          <pc:sldMk cId="3631181895" sldId="265"/>
        </pc:sldMkLst>
      </pc:sldChg>
      <pc:sldChg chg="modSp new">
        <pc:chgData name="Kelly McFadden" userId="d639e95647a109fd" providerId="Windows Live" clId="Web-{70B27CD7-A9FC-52DE-7348-CD44A26D0788}" dt="2025-06-04T20:54:08.702" v="408" actId="20577"/>
        <pc:sldMkLst>
          <pc:docMk/>
          <pc:sldMk cId="2293300352" sldId="266"/>
        </pc:sldMkLst>
      </pc:sldChg>
    </pc:docChg>
  </pc:docChgLst>
  <pc:docChgLst>
    <pc:chgData name="Kelly McFadden" userId="d639e95647a109fd" providerId="Windows Live" clId="Web-{0627EE44-F2C9-817C-63B0-CA7D6357914C}"/>
    <pc:docChg chg="addSld delSld modSld">
      <pc:chgData name="Kelly McFadden" userId="d639e95647a109fd" providerId="Windows Live" clId="Web-{0627EE44-F2C9-817C-63B0-CA7D6357914C}" dt="2025-06-06T20:27:16.848" v="206" actId="20577"/>
      <pc:docMkLst>
        <pc:docMk/>
      </pc:docMkLst>
      <pc:sldChg chg="addSp delSp modSp">
        <pc:chgData name="Kelly McFadden" userId="d639e95647a109fd" providerId="Windows Live" clId="Web-{0627EE44-F2C9-817C-63B0-CA7D6357914C}" dt="2025-06-06T20:26:17.520" v="179"/>
        <pc:sldMkLst>
          <pc:docMk/>
          <pc:sldMk cId="1236359349" sldId="257"/>
        </pc:sldMkLst>
      </pc:sldChg>
      <pc:sldChg chg="delSp">
        <pc:chgData name="Kelly McFadden" userId="d639e95647a109fd" providerId="Windows Live" clId="Web-{0627EE44-F2C9-817C-63B0-CA7D6357914C}" dt="2025-06-06T20:26:52.661" v="187"/>
        <pc:sldMkLst>
          <pc:docMk/>
          <pc:sldMk cId="370812470" sldId="258"/>
        </pc:sldMkLst>
      </pc:sldChg>
      <pc:sldChg chg="modSp">
        <pc:chgData name="Kelly McFadden" userId="d639e95647a109fd" providerId="Windows Live" clId="Web-{0627EE44-F2C9-817C-63B0-CA7D6357914C}" dt="2025-06-06T20:27:16.848" v="206" actId="20577"/>
        <pc:sldMkLst>
          <pc:docMk/>
          <pc:sldMk cId="1299064001" sldId="259"/>
        </pc:sldMkLst>
      </pc:sldChg>
      <pc:sldChg chg="addSp delSp modSp">
        <pc:chgData name="Kelly McFadden" userId="d639e95647a109fd" providerId="Windows Live" clId="Web-{0627EE44-F2C9-817C-63B0-CA7D6357914C}" dt="2025-06-06T20:23:11.379" v="140" actId="20577"/>
        <pc:sldMkLst>
          <pc:docMk/>
          <pc:sldMk cId="278225334" sldId="260"/>
        </pc:sldMkLst>
      </pc:sldChg>
      <pc:sldChg chg="delSp">
        <pc:chgData name="Kelly McFadden" userId="d639e95647a109fd" providerId="Windows Live" clId="Web-{0627EE44-F2C9-817C-63B0-CA7D6357914C}" dt="2025-06-06T20:26:49.223" v="185"/>
        <pc:sldMkLst>
          <pc:docMk/>
          <pc:sldMk cId="1659438268" sldId="262"/>
        </pc:sldMkLst>
      </pc:sldChg>
      <pc:sldChg chg="delSp modSp del">
        <pc:chgData name="Kelly McFadden" userId="d639e95647a109fd" providerId="Windows Live" clId="Web-{0627EE44-F2C9-817C-63B0-CA7D6357914C}" dt="2025-06-06T20:20:07.269" v="108"/>
        <pc:sldMkLst>
          <pc:docMk/>
          <pc:sldMk cId="1906279664" sldId="267"/>
        </pc:sldMkLst>
      </pc:sldChg>
      <pc:sldChg chg="del">
        <pc:chgData name="Kelly McFadden" userId="d639e95647a109fd" providerId="Windows Live" clId="Web-{0627EE44-F2C9-817C-63B0-CA7D6357914C}" dt="2025-06-06T20:15:41.815" v="3"/>
        <pc:sldMkLst>
          <pc:docMk/>
          <pc:sldMk cId="3609829241" sldId="268"/>
        </pc:sldMkLst>
      </pc:sldChg>
      <pc:sldChg chg="addSp delSp">
        <pc:chgData name="Kelly McFadden" userId="d639e95647a109fd" providerId="Windows Live" clId="Web-{0627EE44-F2C9-817C-63B0-CA7D6357914C}" dt="2025-06-06T20:26:45.129" v="183"/>
        <pc:sldMkLst>
          <pc:docMk/>
          <pc:sldMk cId="1463888387" sldId="270"/>
        </pc:sldMkLst>
      </pc:sldChg>
      <pc:sldChg chg="addSp delSp modSp new mod setBg">
        <pc:chgData name="Kelly McFadden" userId="d639e95647a109fd" providerId="Windows Live" clId="Web-{0627EE44-F2C9-817C-63B0-CA7D6357914C}" dt="2025-06-06T20:21:06.957" v="111"/>
        <pc:sldMkLst>
          <pc:docMk/>
          <pc:sldMk cId="487803196" sldId="271"/>
        </pc:sldMkLst>
      </pc:sldChg>
    </pc:docChg>
  </pc:docChgLst>
  <pc:docChgLst>
    <pc:chgData name="Kelly McFadden" userId="d639e95647a109fd" providerId="LiveId" clId="{BB9F849C-B882-4C73-89B3-D2DAF2AFF83F}"/>
    <pc:docChg chg="custSel modSld">
      <pc:chgData name="Kelly McFadden" userId="d639e95647a109fd" providerId="LiveId" clId="{BB9F849C-B882-4C73-89B3-D2DAF2AFF83F}" dt="2025-10-23T20:30:38.850" v="68" actId="20577"/>
      <pc:docMkLst>
        <pc:docMk/>
      </pc:docMkLst>
      <pc:sldChg chg="modSp mod">
        <pc:chgData name="Kelly McFadden" userId="d639e95647a109fd" providerId="LiveId" clId="{BB9F849C-B882-4C73-89B3-D2DAF2AFF83F}" dt="2025-10-23T20:27:47.067" v="12" actId="27636"/>
        <pc:sldMkLst>
          <pc:docMk/>
          <pc:sldMk cId="3549619696" sldId="300"/>
        </pc:sldMkLst>
        <pc:spChg chg="mod">
          <ac:chgData name="Kelly McFadden" userId="d639e95647a109fd" providerId="LiveId" clId="{BB9F849C-B882-4C73-89B3-D2DAF2AFF83F}" dt="2025-10-23T20:27:47.067" v="12" actId="27636"/>
          <ac:spMkLst>
            <pc:docMk/>
            <pc:sldMk cId="3549619696" sldId="300"/>
            <ac:spMk id="3" creationId="{A147C1E4-883F-1341-AFA3-2B6B5361E1B3}"/>
          </ac:spMkLst>
        </pc:spChg>
      </pc:sldChg>
      <pc:sldChg chg="modSp mod">
        <pc:chgData name="Kelly McFadden" userId="d639e95647a109fd" providerId="LiveId" clId="{BB9F849C-B882-4C73-89B3-D2DAF2AFF83F}" dt="2025-10-23T20:28:09.523" v="23" actId="27636"/>
        <pc:sldMkLst>
          <pc:docMk/>
          <pc:sldMk cId="824192840" sldId="301"/>
        </pc:sldMkLst>
        <pc:spChg chg="mod">
          <ac:chgData name="Kelly McFadden" userId="d639e95647a109fd" providerId="LiveId" clId="{BB9F849C-B882-4C73-89B3-D2DAF2AFF83F}" dt="2025-10-23T20:28:09.523" v="23" actId="27636"/>
          <ac:spMkLst>
            <pc:docMk/>
            <pc:sldMk cId="824192840" sldId="301"/>
            <ac:spMk id="3" creationId="{58F32D38-C747-E99D-EB05-B01E80F9C046}"/>
          </ac:spMkLst>
        </pc:spChg>
      </pc:sldChg>
      <pc:sldChg chg="modSp mod">
        <pc:chgData name="Kelly McFadden" userId="d639e95647a109fd" providerId="LiveId" clId="{BB9F849C-B882-4C73-89B3-D2DAF2AFF83F}" dt="2025-10-23T20:28:18.971" v="25" actId="27636"/>
        <pc:sldMkLst>
          <pc:docMk/>
          <pc:sldMk cId="2953195861" sldId="302"/>
        </pc:sldMkLst>
        <pc:spChg chg="mod">
          <ac:chgData name="Kelly McFadden" userId="d639e95647a109fd" providerId="LiveId" clId="{BB9F849C-B882-4C73-89B3-D2DAF2AFF83F}" dt="2025-10-23T20:28:18.971" v="25" actId="27636"/>
          <ac:spMkLst>
            <pc:docMk/>
            <pc:sldMk cId="2953195861" sldId="302"/>
            <ac:spMk id="3" creationId="{19BDF84C-1129-1FE6-36D8-8E429EDEFAE3}"/>
          </ac:spMkLst>
        </pc:spChg>
      </pc:sldChg>
      <pc:sldChg chg="modSp mod">
        <pc:chgData name="Kelly McFadden" userId="d639e95647a109fd" providerId="LiveId" clId="{BB9F849C-B882-4C73-89B3-D2DAF2AFF83F}" dt="2025-10-14T01:24:35.219" v="1" actId="1076"/>
        <pc:sldMkLst>
          <pc:docMk/>
          <pc:sldMk cId="1776485248" sldId="304"/>
        </pc:sldMkLst>
        <pc:spChg chg="mod">
          <ac:chgData name="Kelly McFadden" userId="d639e95647a109fd" providerId="LiveId" clId="{BB9F849C-B882-4C73-89B3-D2DAF2AFF83F}" dt="2025-10-14T01:24:35.219" v="1" actId="1076"/>
          <ac:spMkLst>
            <pc:docMk/>
            <pc:sldMk cId="1776485248" sldId="304"/>
            <ac:spMk id="3" creationId="{6DD2F60D-D87B-D58B-1377-D7A0EFDD0B1B}"/>
          </ac:spMkLst>
        </pc:spChg>
      </pc:sldChg>
      <pc:sldChg chg="modSp mod">
        <pc:chgData name="Kelly McFadden" userId="d639e95647a109fd" providerId="LiveId" clId="{BB9F849C-B882-4C73-89B3-D2DAF2AFF83F}" dt="2025-10-23T20:28:58.421" v="36" actId="27636"/>
        <pc:sldMkLst>
          <pc:docMk/>
          <pc:sldMk cId="2950651870" sldId="305"/>
        </pc:sldMkLst>
        <pc:spChg chg="mod">
          <ac:chgData name="Kelly McFadden" userId="d639e95647a109fd" providerId="LiveId" clId="{BB9F849C-B882-4C73-89B3-D2DAF2AFF83F}" dt="2025-10-23T20:28:58.421" v="36" actId="27636"/>
          <ac:spMkLst>
            <pc:docMk/>
            <pc:sldMk cId="2950651870" sldId="305"/>
            <ac:spMk id="3" creationId="{66E6DC5D-28E0-E8BC-3540-95D3A1C24064}"/>
          </ac:spMkLst>
        </pc:spChg>
      </pc:sldChg>
      <pc:sldChg chg="modSp mod">
        <pc:chgData name="Kelly McFadden" userId="d639e95647a109fd" providerId="LiveId" clId="{BB9F849C-B882-4C73-89B3-D2DAF2AFF83F}" dt="2025-10-23T20:29:15.641" v="41" actId="27636"/>
        <pc:sldMkLst>
          <pc:docMk/>
          <pc:sldMk cId="1936237917" sldId="306"/>
        </pc:sldMkLst>
        <pc:spChg chg="mod">
          <ac:chgData name="Kelly McFadden" userId="d639e95647a109fd" providerId="LiveId" clId="{BB9F849C-B882-4C73-89B3-D2DAF2AFF83F}" dt="2025-10-23T20:29:15.641" v="41" actId="27636"/>
          <ac:spMkLst>
            <pc:docMk/>
            <pc:sldMk cId="1936237917" sldId="306"/>
            <ac:spMk id="3" creationId="{0D4CA0A2-836F-90A9-F6A0-B8DB0E26CB09}"/>
          </ac:spMkLst>
        </pc:spChg>
      </pc:sldChg>
      <pc:sldChg chg="modSp mod">
        <pc:chgData name="Kelly McFadden" userId="d639e95647a109fd" providerId="LiveId" clId="{BB9F849C-B882-4C73-89B3-D2DAF2AFF83F}" dt="2025-10-23T20:29:25.309" v="45" actId="27636"/>
        <pc:sldMkLst>
          <pc:docMk/>
          <pc:sldMk cId="4054485892" sldId="307"/>
        </pc:sldMkLst>
        <pc:spChg chg="mod">
          <ac:chgData name="Kelly McFadden" userId="d639e95647a109fd" providerId="LiveId" clId="{BB9F849C-B882-4C73-89B3-D2DAF2AFF83F}" dt="2025-10-23T20:29:25.309" v="45" actId="27636"/>
          <ac:spMkLst>
            <pc:docMk/>
            <pc:sldMk cId="4054485892" sldId="307"/>
            <ac:spMk id="3" creationId="{850CCDAD-85F2-1E9C-879E-2B83C2B0063F}"/>
          </ac:spMkLst>
        </pc:spChg>
      </pc:sldChg>
      <pc:sldChg chg="modSp mod">
        <pc:chgData name="Kelly McFadden" userId="d639e95647a109fd" providerId="LiveId" clId="{BB9F849C-B882-4C73-89B3-D2DAF2AFF83F}" dt="2025-10-23T20:29:50.866" v="54" actId="27636"/>
        <pc:sldMkLst>
          <pc:docMk/>
          <pc:sldMk cId="944236531" sldId="308"/>
        </pc:sldMkLst>
        <pc:spChg chg="mod">
          <ac:chgData name="Kelly McFadden" userId="d639e95647a109fd" providerId="LiveId" clId="{BB9F849C-B882-4C73-89B3-D2DAF2AFF83F}" dt="2025-10-23T20:29:50.866" v="54" actId="27636"/>
          <ac:spMkLst>
            <pc:docMk/>
            <pc:sldMk cId="944236531" sldId="308"/>
            <ac:spMk id="3" creationId="{9821B41F-F150-2C13-6BB0-522A00ECAC62}"/>
          </ac:spMkLst>
        </pc:spChg>
      </pc:sldChg>
      <pc:sldChg chg="modSp mod">
        <pc:chgData name="Kelly McFadden" userId="d639e95647a109fd" providerId="LiveId" clId="{BB9F849C-B882-4C73-89B3-D2DAF2AFF83F}" dt="2025-10-23T20:30:06.434" v="61" actId="27636"/>
        <pc:sldMkLst>
          <pc:docMk/>
          <pc:sldMk cId="842347788" sldId="309"/>
        </pc:sldMkLst>
        <pc:spChg chg="mod">
          <ac:chgData name="Kelly McFadden" userId="d639e95647a109fd" providerId="LiveId" clId="{BB9F849C-B882-4C73-89B3-D2DAF2AFF83F}" dt="2025-10-23T20:30:06.434" v="61" actId="27636"/>
          <ac:spMkLst>
            <pc:docMk/>
            <pc:sldMk cId="842347788" sldId="309"/>
            <ac:spMk id="3" creationId="{B596F691-D3E1-0299-1B3B-4654EB260CE2}"/>
          </ac:spMkLst>
        </pc:spChg>
      </pc:sldChg>
      <pc:sldChg chg="modSp mod">
        <pc:chgData name="Kelly McFadden" userId="d639e95647a109fd" providerId="LiveId" clId="{BB9F849C-B882-4C73-89B3-D2DAF2AFF83F}" dt="2025-10-23T20:30:30.208" v="66" actId="27636"/>
        <pc:sldMkLst>
          <pc:docMk/>
          <pc:sldMk cId="4022819766" sldId="311"/>
        </pc:sldMkLst>
        <pc:spChg chg="mod">
          <ac:chgData name="Kelly McFadden" userId="d639e95647a109fd" providerId="LiveId" clId="{BB9F849C-B882-4C73-89B3-D2DAF2AFF83F}" dt="2025-10-23T20:30:30.208" v="66" actId="27636"/>
          <ac:spMkLst>
            <pc:docMk/>
            <pc:sldMk cId="4022819766" sldId="311"/>
            <ac:spMk id="3" creationId="{41594536-B4A8-CD5E-F86B-2B8E25CD3902}"/>
          </ac:spMkLst>
        </pc:spChg>
      </pc:sldChg>
      <pc:sldChg chg="modSp mod">
        <pc:chgData name="Kelly McFadden" userId="d639e95647a109fd" providerId="LiveId" clId="{BB9F849C-B882-4C73-89B3-D2DAF2AFF83F}" dt="2025-10-23T20:30:38.850" v="68" actId="20577"/>
        <pc:sldMkLst>
          <pc:docMk/>
          <pc:sldMk cId="2716366223" sldId="312"/>
        </pc:sldMkLst>
        <pc:spChg chg="mod">
          <ac:chgData name="Kelly McFadden" userId="d639e95647a109fd" providerId="LiveId" clId="{BB9F849C-B882-4C73-89B3-D2DAF2AFF83F}" dt="2025-10-23T20:30:38.850" v="68" actId="20577"/>
          <ac:spMkLst>
            <pc:docMk/>
            <pc:sldMk cId="2716366223" sldId="312"/>
            <ac:spMk id="3" creationId="{87A10F13-CA62-03BE-D2A2-AAD4E7F7A818}"/>
          </ac:spMkLst>
        </pc:spChg>
      </pc:sldChg>
    </pc:docChg>
  </pc:docChgLst>
  <pc:docChgLst>
    <pc:chgData name="Kelly McFadden" userId="d639e95647a109fd" providerId="LiveId" clId="{C258749B-13F3-497E-8C3F-3D832E2CEF15}"/>
    <pc:docChg chg="undo redo custSel addSld delSld modSld sldOrd">
      <pc:chgData name="Kelly McFadden" userId="d639e95647a109fd" providerId="LiveId" clId="{C258749B-13F3-497E-8C3F-3D832E2CEF15}" dt="2025-06-22T15:26:11.326" v="2762" actId="12"/>
      <pc:docMkLst>
        <pc:docMk/>
      </pc:docMkLst>
      <pc:sldChg chg="addSp modSp mod modMedia setBg">
        <pc:chgData name="Kelly McFadden" userId="d639e95647a109fd" providerId="LiveId" clId="{C258749B-13F3-497E-8C3F-3D832E2CEF15}" dt="2025-06-22T15:18:44.140" v="2697" actId="14100"/>
        <pc:sldMkLst>
          <pc:docMk/>
          <pc:sldMk cId="2883200087" sldId="256"/>
        </pc:sldMkLst>
      </pc:sldChg>
      <pc:sldChg chg="addSp delSp modSp mod setBg">
        <pc:chgData name="Kelly McFadden" userId="d639e95647a109fd" providerId="LiveId" clId="{C258749B-13F3-497E-8C3F-3D832E2CEF15}" dt="2025-06-21T01:17:01.012" v="2335" actId="20577"/>
        <pc:sldMkLst>
          <pc:docMk/>
          <pc:sldMk cId="1236359349" sldId="257"/>
        </pc:sldMkLst>
      </pc:sldChg>
      <pc:sldChg chg="addSp delSp modSp mod ord modNotesTx">
        <pc:chgData name="Kelly McFadden" userId="d639e95647a109fd" providerId="LiveId" clId="{C258749B-13F3-497E-8C3F-3D832E2CEF15}" dt="2025-06-21T02:03:49.628" v="2377"/>
        <pc:sldMkLst>
          <pc:docMk/>
          <pc:sldMk cId="370812470" sldId="258"/>
        </pc:sldMkLst>
      </pc:sldChg>
      <pc:sldChg chg="addSp delSp modSp del mod setBg">
        <pc:chgData name="Kelly McFadden" userId="d639e95647a109fd" providerId="LiveId" clId="{C258749B-13F3-497E-8C3F-3D832E2CEF15}" dt="2025-06-15T15:36:06.467" v="1114" actId="47"/>
        <pc:sldMkLst>
          <pc:docMk/>
          <pc:sldMk cId="1299064001" sldId="259"/>
        </pc:sldMkLst>
      </pc:sldChg>
      <pc:sldChg chg="addSp delSp modSp mod setBg modNotesTx">
        <pc:chgData name="Kelly McFadden" userId="d639e95647a109fd" providerId="LiveId" clId="{C258749B-13F3-497E-8C3F-3D832E2CEF15}" dt="2025-06-22T13:45:43.497" v="2633" actId="21"/>
        <pc:sldMkLst>
          <pc:docMk/>
          <pc:sldMk cId="278225334" sldId="260"/>
        </pc:sldMkLst>
      </pc:sldChg>
      <pc:sldChg chg="del">
        <pc:chgData name="Kelly McFadden" userId="d639e95647a109fd" providerId="LiveId" clId="{C258749B-13F3-497E-8C3F-3D832E2CEF15}" dt="2025-06-15T15:16:52.203" v="663" actId="47"/>
        <pc:sldMkLst>
          <pc:docMk/>
          <pc:sldMk cId="3476114989" sldId="261"/>
        </pc:sldMkLst>
      </pc:sldChg>
      <pc:sldChg chg="addSp delSp modSp mod">
        <pc:chgData name="Kelly McFadden" userId="d639e95647a109fd" providerId="LiveId" clId="{C258749B-13F3-497E-8C3F-3D832E2CEF15}" dt="2025-06-22T13:19:46.075" v="2495" actId="20577"/>
        <pc:sldMkLst>
          <pc:docMk/>
          <pc:sldMk cId="1659438268" sldId="262"/>
        </pc:sldMkLst>
      </pc:sldChg>
      <pc:sldChg chg="modSp mod modShow">
        <pc:chgData name="Kelly McFadden" userId="d639e95647a109fd" providerId="LiveId" clId="{C258749B-13F3-497E-8C3F-3D832E2CEF15}" dt="2025-06-20T00:40:59.975" v="1707" actId="729"/>
        <pc:sldMkLst>
          <pc:docMk/>
          <pc:sldMk cId="95287839" sldId="263"/>
        </pc:sldMkLst>
      </pc:sldChg>
      <pc:sldChg chg="addSp delSp modSp del mod setBg">
        <pc:chgData name="Kelly McFadden" userId="d639e95647a109fd" providerId="LiveId" clId="{C258749B-13F3-497E-8C3F-3D832E2CEF15}" dt="2025-06-20T00:43:27.655" v="1857" actId="47"/>
        <pc:sldMkLst>
          <pc:docMk/>
          <pc:sldMk cId="2394731499" sldId="264"/>
        </pc:sldMkLst>
      </pc:sldChg>
      <pc:sldChg chg="modSp mod ord modShow">
        <pc:chgData name="Kelly McFadden" userId="d639e95647a109fd" providerId="LiveId" clId="{C258749B-13F3-497E-8C3F-3D832E2CEF15}" dt="2025-06-20T00:40:50.117" v="1706" actId="729"/>
        <pc:sldMkLst>
          <pc:docMk/>
          <pc:sldMk cId="2319464539" sldId="265"/>
        </pc:sldMkLst>
      </pc:sldChg>
      <pc:sldChg chg="addSp delSp modSp mod setBg">
        <pc:chgData name="Kelly McFadden" userId="d639e95647a109fd" providerId="LiveId" clId="{C258749B-13F3-497E-8C3F-3D832E2CEF15}" dt="2025-06-22T13:30:01.009" v="2554" actId="20577"/>
        <pc:sldMkLst>
          <pc:docMk/>
          <pc:sldMk cId="2293300352" sldId="266"/>
        </pc:sldMkLst>
      </pc:sldChg>
      <pc:sldChg chg="addSp delSp modSp new mod">
        <pc:chgData name="Kelly McFadden" userId="d639e95647a109fd" providerId="LiveId" clId="{C258749B-13F3-497E-8C3F-3D832E2CEF15}" dt="2025-06-05T01:53:27.402" v="433"/>
        <pc:sldMkLst>
          <pc:docMk/>
          <pc:sldMk cId="1906279664" sldId="267"/>
        </pc:sldMkLst>
      </pc:sldChg>
      <pc:sldChg chg="addSp delSp modSp mod setBg">
        <pc:chgData name="Kelly McFadden" userId="d639e95647a109fd" providerId="LiveId" clId="{C258749B-13F3-497E-8C3F-3D832E2CEF15}" dt="2025-06-22T13:19:13.402" v="2479" actId="1582"/>
        <pc:sldMkLst>
          <pc:docMk/>
          <pc:sldMk cId="1463888387" sldId="270"/>
        </pc:sldMkLst>
      </pc:sldChg>
      <pc:sldChg chg="addSp delSp modSp del mod">
        <pc:chgData name="Kelly McFadden" userId="d639e95647a109fd" providerId="LiveId" clId="{C258749B-13F3-497E-8C3F-3D832E2CEF15}" dt="2025-06-15T15:36:03.786" v="1113" actId="47"/>
        <pc:sldMkLst>
          <pc:docMk/>
          <pc:sldMk cId="487803196" sldId="271"/>
        </pc:sldMkLst>
      </pc:sldChg>
      <pc:sldChg chg="addSp modSp mod">
        <pc:chgData name="Kelly McFadden" userId="d639e95647a109fd" providerId="LiveId" clId="{C258749B-13F3-497E-8C3F-3D832E2CEF15}" dt="2025-06-21T02:17:48.949" v="2436" actId="20577"/>
        <pc:sldMkLst>
          <pc:docMk/>
          <pc:sldMk cId="1230297687" sldId="272"/>
        </pc:sldMkLst>
      </pc:sldChg>
      <pc:sldChg chg="addSp modSp mod">
        <pc:chgData name="Kelly McFadden" userId="d639e95647a109fd" providerId="LiveId" clId="{C258749B-13F3-497E-8C3F-3D832E2CEF15}" dt="2025-06-21T02:18:59.956" v="2444" actId="207"/>
        <pc:sldMkLst>
          <pc:docMk/>
          <pc:sldMk cId="1654652673" sldId="273"/>
        </pc:sldMkLst>
      </pc:sldChg>
      <pc:sldChg chg="addSp modSp mod">
        <pc:chgData name="Kelly McFadden" userId="d639e95647a109fd" providerId="LiveId" clId="{C258749B-13F3-497E-8C3F-3D832E2CEF15}" dt="2025-06-15T17:37:57.724" v="1245" actId="20577"/>
        <pc:sldMkLst>
          <pc:docMk/>
          <pc:sldMk cId="3107984037" sldId="274"/>
        </pc:sldMkLst>
      </pc:sldChg>
      <pc:sldChg chg="addSp modSp mod setBg modNotesTx">
        <pc:chgData name="Kelly McFadden" userId="d639e95647a109fd" providerId="LiveId" clId="{C258749B-13F3-497E-8C3F-3D832E2CEF15}" dt="2025-06-15T17:33:31.336" v="1215" actId="20577"/>
        <pc:sldMkLst>
          <pc:docMk/>
          <pc:sldMk cId="2947313396" sldId="275"/>
        </pc:sldMkLst>
      </pc:sldChg>
      <pc:sldChg chg="del">
        <pc:chgData name="Kelly McFadden" userId="d639e95647a109fd" providerId="LiveId" clId="{C258749B-13F3-497E-8C3F-3D832E2CEF15}" dt="2025-06-15T17:41:50.576" v="1519" actId="47"/>
        <pc:sldMkLst>
          <pc:docMk/>
          <pc:sldMk cId="2841935807" sldId="276"/>
        </pc:sldMkLst>
      </pc:sldChg>
      <pc:sldChg chg="ord modNotesTx">
        <pc:chgData name="Kelly McFadden" userId="d639e95647a109fd" providerId="LiveId" clId="{C258749B-13F3-497E-8C3F-3D832E2CEF15}" dt="2025-06-20T01:01:59.847" v="1876"/>
        <pc:sldMkLst>
          <pc:docMk/>
          <pc:sldMk cId="2284209829" sldId="278"/>
        </pc:sldMkLst>
      </pc:sldChg>
      <pc:sldChg chg="addSp delSp modSp new mod setBg modNotesTx">
        <pc:chgData name="Kelly McFadden" userId="d639e95647a109fd" providerId="LiveId" clId="{C258749B-13F3-497E-8C3F-3D832E2CEF15}" dt="2025-06-21T02:14:33.562" v="2401" actId="20577"/>
        <pc:sldMkLst>
          <pc:docMk/>
          <pc:sldMk cId="3260009626" sldId="281"/>
        </pc:sldMkLst>
      </pc:sldChg>
      <pc:sldChg chg="addSp modSp new mod modNotesTx">
        <pc:chgData name="Kelly McFadden" userId="d639e95647a109fd" providerId="LiveId" clId="{C258749B-13F3-497E-8C3F-3D832E2CEF15}" dt="2025-06-15T17:28:39.022" v="1182" actId="20577"/>
        <pc:sldMkLst>
          <pc:docMk/>
          <pc:sldMk cId="243695879" sldId="282"/>
        </pc:sldMkLst>
      </pc:sldChg>
      <pc:sldChg chg="addSp modSp new mod">
        <pc:chgData name="Kelly McFadden" userId="d639e95647a109fd" providerId="LiveId" clId="{C258749B-13F3-497E-8C3F-3D832E2CEF15}" dt="2025-06-15T17:28:12.956" v="1179" actId="962"/>
        <pc:sldMkLst>
          <pc:docMk/>
          <pc:sldMk cId="2096392819" sldId="283"/>
        </pc:sldMkLst>
      </pc:sldChg>
      <pc:sldChg chg="addSp delSp modSp new del mod modNotesTx">
        <pc:chgData name="Kelly McFadden" userId="d639e95647a109fd" providerId="LiveId" clId="{C258749B-13F3-497E-8C3F-3D832E2CEF15}" dt="2025-06-20T03:03:22.904" v="2071" actId="47"/>
        <pc:sldMkLst>
          <pc:docMk/>
          <pc:sldMk cId="2658424238" sldId="284"/>
        </pc:sldMkLst>
      </pc:sldChg>
      <pc:sldChg chg="addSp delSp modSp new mod ord setBg">
        <pc:chgData name="Kelly McFadden" userId="d639e95647a109fd" providerId="LiveId" clId="{C258749B-13F3-497E-8C3F-3D832E2CEF15}" dt="2025-06-20T03:03:10.593" v="2070"/>
        <pc:sldMkLst>
          <pc:docMk/>
          <pc:sldMk cId="3624027354" sldId="285"/>
        </pc:sldMkLst>
      </pc:sldChg>
      <pc:sldChg chg="addSp delSp modSp new mod setBg">
        <pc:chgData name="Kelly McFadden" userId="d639e95647a109fd" providerId="LiveId" clId="{C258749B-13F3-497E-8C3F-3D832E2CEF15}" dt="2025-06-20T00:43:22.852" v="1856" actId="26606"/>
        <pc:sldMkLst>
          <pc:docMk/>
          <pc:sldMk cId="909274014" sldId="287"/>
        </pc:sldMkLst>
      </pc:sldChg>
      <pc:sldChg chg="addSp modSp new mod setBg">
        <pc:chgData name="Kelly McFadden" userId="d639e95647a109fd" providerId="LiveId" clId="{C258749B-13F3-497E-8C3F-3D832E2CEF15}" dt="2025-06-20T00:47:31.261" v="1874" actId="26606"/>
        <pc:sldMkLst>
          <pc:docMk/>
          <pc:sldMk cId="164792393" sldId="288"/>
        </pc:sldMkLst>
      </pc:sldChg>
      <pc:sldChg chg="modSp new mod">
        <pc:chgData name="Kelly McFadden" userId="d639e95647a109fd" providerId="LiveId" clId="{C258749B-13F3-497E-8C3F-3D832E2CEF15}" dt="2025-06-20T03:02:37.601" v="2068" actId="20577"/>
        <pc:sldMkLst>
          <pc:docMk/>
          <pc:sldMk cId="2216126314" sldId="289"/>
        </pc:sldMkLst>
      </pc:sldChg>
      <pc:sldChg chg="new">
        <pc:chgData name="Kelly McFadden" userId="d639e95647a109fd" providerId="LiveId" clId="{C258749B-13F3-497E-8C3F-3D832E2CEF15}" dt="2025-06-20T03:05:53.587" v="2083" actId="680"/>
        <pc:sldMkLst>
          <pc:docMk/>
          <pc:sldMk cId="3606165875" sldId="290"/>
        </pc:sldMkLst>
      </pc:sldChg>
      <pc:sldChg chg="modSp new mod">
        <pc:chgData name="Kelly McFadden" userId="d639e95647a109fd" providerId="LiveId" clId="{C258749B-13F3-497E-8C3F-3D832E2CEF15}" dt="2025-06-20T03:07:26.686" v="2316" actId="20577"/>
        <pc:sldMkLst>
          <pc:docMk/>
          <pc:sldMk cId="1165088524" sldId="291"/>
        </pc:sldMkLst>
      </pc:sldChg>
      <pc:sldChg chg="addSp modSp mod">
        <pc:chgData name="Kelly McFadden" userId="d639e95647a109fd" providerId="LiveId" clId="{C258749B-13F3-497E-8C3F-3D832E2CEF15}" dt="2025-06-22T13:20:15.097" v="2497" actId="1076"/>
        <pc:sldMkLst>
          <pc:docMk/>
          <pc:sldMk cId="3528715803" sldId="293"/>
        </pc:sldMkLst>
      </pc:sldChg>
      <pc:sldChg chg="addSp modSp mod">
        <pc:chgData name="Kelly McFadden" userId="d639e95647a109fd" providerId="LiveId" clId="{C258749B-13F3-497E-8C3F-3D832E2CEF15}" dt="2025-06-22T13:24:04.963" v="2529" actId="207"/>
        <pc:sldMkLst>
          <pc:docMk/>
          <pc:sldMk cId="598958351" sldId="294"/>
        </pc:sldMkLst>
      </pc:sldChg>
      <pc:sldChg chg="new del">
        <pc:chgData name="Kelly McFadden" userId="d639e95647a109fd" providerId="LiveId" clId="{C258749B-13F3-497E-8C3F-3D832E2CEF15}" dt="2025-06-22T13:31:36.824" v="2625" actId="47"/>
        <pc:sldMkLst>
          <pc:docMk/>
          <pc:sldMk cId="141381634" sldId="297"/>
        </pc:sldMkLst>
      </pc:sldChg>
      <pc:sldChg chg="addSp delSp modSp new mod setBg">
        <pc:chgData name="Kelly McFadden" userId="d639e95647a109fd" providerId="LiveId" clId="{C258749B-13F3-497E-8C3F-3D832E2CEF15}" dt="2025-06-22T13:31:30.629" v="2624" actId="26606"/>
        <pc:sldMkLst>
          <pc:docMk/>
          <pc:sldMk cId="2576075607" sldId="298"/>
        </pc:sldMkLst>
      </pc:sldChg>
      <pc:sldChg chg="add ord">
        <pc:chgData name="Kelly McFadden" userId="d639e95647a109fd" providerId="LiveId" clId="{C258749B-13F3-497E-8C3F-3D832E2CEF15}" dt="2025-06-22T13:32:02.922" v="2628"/>
        <pc:sldMkLst>
          <pc:docMk/>
          <pc:sldMk cId="3095621001" sldId="299"/>
        </pc:sldMkLst>
      </pc:sldChg>
      <pc:sldChg chg="modSp new mod">
        <pc:chgData name="Kelly McFadden" userId="d639e95647a109fd" providerId="LiveId" clId="{C258749B-13F3-497E-8C3F-3D832E2CEF15}" dt="2025-06-22T15:20:28.728" v="2715" actId="948"/>
        <pc:sldMkLst>
          <pc:docMk/>
          <pc:sldMk cId="3549619696" sldId="300"/>
        </pc:sldMkLst>
      </pc:sldChg>
      <pc:sldChg chg="modSp add mod">
        <pc:chgData name="Kelly McFadden" userId="d639e95647a109fd" providerId="LiveId" clId="{C258749B-13F3-497E-8C3F-3D832E2CEF15}" dt="2025-06-22T15:21:19.885" v="2721" actId="12"/>
        <pc:sldMkLst>
          <pc:docMk/>
          <pc:sldMk cId="824192840" sldId="301"/>
        </pc:sldMkLst>
      </pc:sldChg>
      <pc:sldChg chg="modSp add mod">
        <pc:chgData name="Kelly McFadden" userId="d639e95647a109fd" providerId="LiveId" clId="{C258749B-13F3-497E-8C3F-3D832E2CEF15}" dt="2025-06-22T15:21:48.133" v="2725" actId="12"/>
        <pc:sldMkLst>
          <pc:docMk/>
          <pc:sldMk cId="2953195861" sldId="302"/>
        </pc:sldMkLst>
      </pc:sldChg>
      <pc:sldChg chg="modSp add mod replId">
        <pc:chgData name="Kelly McFadden" userId="d639e95647a109fd" providerId="LiveId" clId="{C258749B-13F3-497E-8C3F-3D832E2CEF15}" dt="2025-06-22T15:22:19.752" v="2731" actId="12"/>
        <pc:sldMkLst>
          <pc:docMk/>
          <pc:sldMk cId="1320390800" sldId="303"/>
        </pc:sldMkLst>
      </pc:sldChg>
      <pc:sldChg chg="modSp add mod">
        <pc:chgData name="Kelly McFadden" userId="d639e95647a109fd" providerId="LiveId" clId="{C258749B-13F3-497E-8C3F-3D832E2CEF15}" dt="2025-06-22T15:22:44.820" v="2734" actId="12"/>
        <pc:sldMkLst>
          <pc:docMk/>
          <pc:sldMk cId="1776485248" sldId="304"/>
        </pc:sldMkLst>
      </pc:sldChg>
      <pc:sldChg chg="modSp add mod replId">
        <pc:chgData name="Kelly McFadden" userId="d639e95647a109fd" providerId="LiveId" clId="{C258749B-13F3-497E-8C3F-3D832E2CEF15}" dt="2025-06-22T15:23:16.751" v="2738" actId="12"/>
        <pc:sldMkLst>
          <pc:docMk/>
          <pc:sldMk cId="2950651870" sldId="305"/>
        </pc:sldMkLst>
      </pc:sldChg>
      <pc:sldChg chg="modSp add mod replId">
        <pc:chgData name="Kelly McFadden" userId="d639e95647a109fd" providerId="LiveId" clId="{C258749B-13F3-497E-8C3F-3D832E2CEF15}" dt="2025-06-22T15:23:42.263" v="2740" actId="12"/>
        <pc:sldMkLst>
          <pc:docMk/>
          <pc:sldMk cId="1936237917" sldId="306"/>
        </pc:sldMkLst>
      </pc:sldChg>
      <pc:sldChg chg="modSp add mod replId">
        <pc:chgData name="Kelly McFadden" userId="d639e95647a109fd" providerId="LiveId" clId="{C258749B-13F3-497E-8C3F-3D832E2CEF15}" dt="2025-06-22T15:24:06.266" v="2743" actId="27636"/>
        <pc:sldMkLst>
          <pc:docMk/>
          <pc:sldMk cId="4054485892" sldId="307"/>
        </pc:sldMkLst>
      </pc:sldChg>
      <pc:sldChg chg="modSp add mod">
        <pc:chgData name="Kelly McFadden" userId="d639e95647a109fd" providerId="LiveId" clId="{C258749B-13F3-497E-8C3F-3D832E2CEF15}" dt="2025-06-22T15:24:37.552" v="2748" actId="12"/>
        <pc:sldMkLst>
          <pc:docMk/>
          <pc:sldMk cId="944236531" sldId="308"/>
        </pc:sldMkLst>
      </pc:sldChg>
      <pc:sldChg chg="modSp add mod replId">
        <pc:chgData name="Kelly McFadden" userId="d639e95647a109fd" providerId="LiveId" clId="{C258749B-13F3-497E-8C3F-3D832E2CEF15}" dt="2025-06-22T15:25:04.775" v="2750" actId="12"/>
        <pc:sldMkLst>
          <pc:docMk/>
          <pc:sldMk cId="842347788" sldId="309"/>
        </pc:sldMkLst>
      </pc:sldChg>
      <pc:sldChg chg="modSp add mod replId">
        <pc:chgData name="Kelly McFadden" userId="d639e95647a109fd" providerId="LiveId" clId="{C258749B-13F3-497E-8C3F-3D832E2CEF15}" dt="2025-06-22T15:25:31.344" v="2754" actId="12"/>
        <pc:sldMkLst>
          <pc:docMk/>
          <pc:sldMk cId="1972510276" sldId="310"/>
        </pc:sldMkLst>
      </pc:sldChg>
      <pc:sldChg chg="modSp add mod replId">
        <pc:chgData name="Kelly McFadden" userId="d639e95647a109fd" providerId="LiveId" clId="{C258749B-13F3-497E-8C3F-3D832E2CEF15}" dt="2025-06-22T15:25:53.704" v="2758" actId="12"/>
        <pc:sldMkLst>
          <pc:docMk/>
          <pc:sldMk cId="4022819766" sldId="311"/>
        </pc:sldMkLst>
      </pc:sldChg>
      <pc:sldChg chg="modSp add mod">
        <pc:chgData name="Kelly McFadden" userId="d639e95647a109fd" providerId="LiveId" clId="{C258749B-13F3-497E-8C3F-3D832E2CEF15}" dt="2025-06-22T15:26:11.326" v="2762" actId="12"/>
        <pc:sldMkLst>
          <pc:docMk/>
          <pc:sldMk cId="2716366223" sldId="312"/>
        </pc:sldMkLst>
      </pc:sldChg>
    </pc:docChg>
  </pc:docChgLst>
  <pc:docChgLst>
    <pc:chgData name="Kelly McFadden" userId="d639e95647a109fd" providerId="LiveId" clId="{87CB4B18-1C78-B04F-8361-9995B86AF4C0}"/>
    <pc:docChg chg="custSel modSld">
      <pc:chgData name="Kelly McFadden" userId="d639e95647a109fd" providerId="LiveId" clId="{87CB4B18-1C78-B04F-8361-9995B86AF4C0}" dt="2025-06-07T12:55:14.711" v="63" actId="20577"/>
      <pc:docMkLst>
        <pc:docMk/>
      </pc:docMkLst>
      <pc:sldChg chg="modSp">
        <pc:chgData name="Kelly McFadden" userId="d639e95647a109fd" providerId="LiveId" clId="{87CB4B18-1C78-B04F-8361-9995B86AF4C0}" dt="2025-06-07T12:55:14.711" v="63" actId="20577"/>
        <pc:sldMkLst>
          <pc:docMk/>
          <pc:sldMk cId="278225334" sldId="260"/>
        </pc:sldMkLst>
      </pc:sldChg>
    </pc:docChg>
  </pc:docChgLst>
  <pc:docChgLst>
    <pc:chgData name="Kelly McFadden" userId="d639e95647a109fd" providerId="Windows Live" clId="Web-{D1D3D450-CD25-0333-7DD5-A0122BEBC6FE}"/>
    <pc:docChg chg="addSld delSld modSld sldOrd">
      <pc:chgData name="Kelly McFadden" userId="d639e95647a109fd" providerId="Windows Live" clId="Web-{D1D3D450-CD25-0333-7DD5-A0122BEBC6FE}" dt="2025-06-05T21:13:27.637" v="668"/>
      <pc:docMkLst>
        <pc:docMk/>
      </pc:docMkLst>
      <pc:sldChg chg="addSp modSp">
        <pc:chgData name="Kelly McFadden" userId="d639e95647a109fd" providerId="Windows Live" clId="Web-{D1D3D450-CD25-0333-7DD5-A0122BEBC6FE}" dt="2025-06-05T21:07:51.421" v="633" actId="20577"/>
        <pc:sldMkLst>
          <pc:docMk/>
          <pc:sldMk cId="370812470" sldId="258"/>
        </pc:sldMkLst>
      </pc:sldChg>
      <pc:sldChg chg="addSp delSp modSp">
        <pc:chgData name="Kelly McFadden" userId="d639e95647a109fd" providerId="Windows Live" clId="Web-{D1D3D450-CD25-0333-7DD5-A0122BEBC6FE}" dt="2025-06-05T21:05:59.291" v="591" actId="1076"/>
        <pc:sldMkLst>
          <pc:docMk/>
          <pc:sldMk cId="1659438268" sldId="262"/>
        </pc:sldMkLst>
      </pc:sldChg>
      <pc:sldChg chg="addSp delSp modSp mod ord setBg">
        <pc:chgData name="Kelly McFadden" userId="d639e95647a109fd" providerId="Windows Live" clId="Web-{D1D3D450-CD25-0333-7DD5-A0122BEBC6FE}" dt="2025-06-05T21:07:09.435" v="603"/>
        <pc:sldMkLst>
          <pc:docMk/>
          <pc:sldMk cId="95287839" sldId="263"/>
        </pc:sldMkLst>
      </pc:sldChg>
      <pc:sldChg chg="addSp delSp modSp mod setBg">
        <pc:chgData name="Kelly McFadden" userId="d639e95647a109fd" providerId="Windows Live" clId="Web-{D1D3D450-CD25-0333-7DD5-A0122BEBC6FE}" dt="2025-06-05T21:13:27.637" v="668"/>
        <pc:sldMkLst>
          <pc:docMk/>
          <pc:sldMk cId="2319464539" sldId="265"/>
        </pc:sldMkLst>
      </pc:sldChg>
      <pc:sldChg chg="addSp delSp new del">
        <pc:chgData name="Kelly McFadden" userId="d639e95647a109fd" providerId="Windows Live" clId="Web-{D1D3D450-CD25-0333-7DD5-A0122BEBC6FE}" dt="2025-06-05T20:37:58.866" v="178"/>
        <pc:sldMkLst>
          <pc:docMk/>
          <pc:sldMk cId="2322184861" sldId="268"/>
        </pc:sldMkLst>
      </pc:sldChg>
      <pc:sldChg chg="addSp delSp modSp new">
        <pc:chgData name="Kelly McFadden" userId="d639e95647a109fd" providerId="Windows Live" clId="Web-{D1D3D450-CD25-0333-7DD5-A0122BEBC6FE}" dt="2025-06-05T20:38:25.946" v="189" actId="20577"/>
        <pc:sldMkLst>
          <pc:docMk/>
          <pc:sldMk cId="3609829241" sldId="268"/>
        </pc:sldMkLst>
      </pc:sldChg>
      <pc:sldChg chg="addSp delSp modSp add del replId">
        <pc:chgData name="Kelly McFadden" userId="d639e95647a109fd" providerId="Windows Live" clId="Web-{D1D3D450-CD25-0333-7DD5-A0122BEBC6FE}" dt="2025-06-05T21:06:02.166" v="592"/>
        <pc:sldMkLst>
          <pc:docMk/>
          <pc:sldMk cId="771333649" sldId="269"/>
        </pc:sldMkLst>
      </pc:sldChg>
      <pc:sldChg chg="addSp delSp modSp new">
        <pc:chgData name="Kelly McFadden" userId="d639e95647a109fd" providerId="Windows Live" clId="Web-{D1D3D450-CD25-0333-7DD5-A0122BEBC6FE}" dt="2025-06-05T21:07:20.326" v="606" actId="20577"/>
        <pc:sldMkLst>
          <pc:docMk/>
          <pc:sldMk cId="1463888387" sldId="270"/>
        </pc:sldMkLst>
      </pc:sldChg>
      <pc:sldChg chg="addSp delSp modSp add del mod replId setBg">
        <pc:chgData name="Kelly McFadden" userId="d639e95647a109fd" providerId="Windows Live" clId="Web-{D1D3D450-CD25-0333-7DD5-A0122BEBC6FE}" dt="2025-06-05T21:00:54.529" v="545"/>
        <pc:sldMkLst>
          <pc:docMk/>
          <pc:sldMk cId="2644251421" sldId="271"/>
        </pc:sldMkLst>
      </pc:sldChg>
    </pc:docChg>
  </pc:docChgLst>
  <pc:docChgLst>
    <pc:chgData name="Kelly McFadden" userId="d639e95647a109fd" providerId="LiveId" clId="{F43C4896-00ED-44B9-B717-891BCF1F4AD5}"/>
    <pc:docChg chg="undo custSel addSld delSld modSld sldOrd">
      <pc:chgData name="Kelly McFadden" userId="d639e95647a109fd" providerId="LiveId" clId="{F43C4896-00ED-44B9-B717-891BCF1F4AD5}" dt="2025-06-26T21:39:20.136" v="2186" actId="47"/>
      <pc:docMkLst>
        <pc:docMk/>
      </pc:docMkLst>
      <pc:sldChg chg="modSp">
        <pc:chgData name="Kelly McFadden" userId="d639e95647a109fd" providerId="LiveId" clId="{F43C4896-00ED-44B9-B717-891BCF1F4AD5}" dt="2025-06-24T01:09:35.050" v="2162" actId="20577"/>
        <pc:sldMkLst>
          <pc:docMk/>
          <pc:sldMk cId="1236359349" sldId="257"/>
        </pc:sldMkLst>
      </pc:sldChg>
      <pc:sldChg chg="addSp delSp modSp del mod setBg modShow">
        <pc:chgData name="Kelly McFadden" userId="d639e95647a109fd" providerId="LiveId" clId="{F43C4896-00ED-44B9-B717-891BCF1F4AD5}" dt="2025-06-26T21:39:05.946" v="2181" actId="47"/>
        <pc:sldMkLst>
          <pc:docMk/>
          <pc:sldMk cId="1659438268" sldId="262"/>
        </pc:sldMkLst>
      </pc:sldChg>
      <pc:sldChg chg="del">
        <pc:chgData name="Kelly McFadden" userId="d639e95647a109fd" providerId="LiveId" clId="{F43C4896-00ED-44B9-B717-891BCF1F4AD5}" dt="2025-06-26T21:39:09.454" v="2183" actId="47"/>
        <pc:sldMkLst>
          <pc:docMk/>
          <pc:sldMk cId="95287839" sldId="263"/>
        </pc:sldMkLst>
      </pc:sldChg>
      <pc:sldChg chg="del">
        <pc:chgData name="Kelly McFadden" userId="d639e95647a109fd" providerId="LiveId" clId="{F43C4896-00ED-44B9-B717-891BCF1F4AD5}" dt="2025-06-26T21:39:07.778" v="2182" actId="47"/>
        <pc:sldMkLst>
          <pc:docMk/>
          <pc:sldMk cId="2319464539" sldId="265"/>
        </pc:sldMkLst>
      </pc:sldChg>
      <pc:sldChg chg="del mod modShow">
        <pc:chgData name="Kelly McFadden" userId="d639e95647a109fd" providerId="LiveId" clId="{F43C4896-00ED-44B9-B717-891BCF1F4AD5}" dt="2025-06-26T21:39:20.136" v="2186" actId="47"/>
        <pc:sldMkLst>
          <pc:docMk/>
          <pc:sldMk cId="2293300352" sldId="266"/>
        </pc:sldMkLst>
      </pc:sldChg>
      <pc:sldChg chg="addSp delSp modSp del mod setClrOvrMap">
        <pc:chgData name="Kelly McFadden" userId="d639e95647a109fd" providerId="LiveId" clId="{F43C4896-00ED-44B9-B717-891BCF1F4AD5}" dt="2025-06-24T01:12:03.750" v="2163" actId="47"/>
        <pc:sldMkLst>
          <pc:docMk/>
          <pc:sldMk cId="1463888387" sldId="270"/>
        </pc:sldMkLst>
      </pc:sldChg>
      <pc:sldChg chg="addSp delSp modSp new mod setBg">
        <pc:chgData name="Kelly McFadden" userId="d639e95647a109fd" providerId="LiveId" clId="{F43C4896-00ED-44B9-B717-891BCF1F4AD5}" dt="2025-06-22T14:40:43.956" v="1197" actId="20577"/>
        <pc:sldMkLst>
          <pc:docMk/>
          <pc:sldMk cId="1230297687" sldId="272"/>
        </pc:sldMkLst>
      </pc:sldChg>
      <pc:sldChg chg="addSp delSp modSp new mod">
        <pc:chgData name="Kelly McFadden" userId="d639e95647a109fd" providerId="LiveId" clId="{F43C4896-00ED-44B9-B717-891BCF1F4AD5}" dt="2025-06-21T17:54:59.858" v="271" actId="20577"/>
        <pc:sldMkLst>
          <pc:docMk/>
          <pc:sldMk cId="1654652673" sldId="273"/>
        </pc:sldMkLst>
      </pc:sldChg>
      <pc:sldChg chg="addSp delSp modSp new mod">
        <pc:chgData name="Kelly McFadden" userId="d639e95647a109fd" providerId="LiveId" clId="{F43C4896-00ED-44B9-B717-891BCF1F4AD5}" dt="2025-06-22T00:48:35.045" v="456" actId="20577"/>
        <pc:sldMkLst>
          <pc:docMk/>
          <pc:sldMk cId="3107984037" sldId="274"/>
        </pc:sldMkLst>
      </pc:sldChg>
      <pc:sldChg chg="addSp modSp new mod">
        <pc:chgData name="Kelly McFadden" userId="d639e95647a109fd" providerId="LiveId" clId="{F43C4896-00ED-44B9-B717-891BCF1F4AD5}" dt="2025-06-22T14:46:07.196" v="1198" actId="255"/>
        <pc:sldMkLst>
          <pc:docMk/>
          <pc:sldMk cId="2947313396" sldId="275"/>
        </pc:sldMkLst>
      </pc:sldChg>
      <pc:sldChg chg="modSp new mod">
        <pc:chgData name="Kelly McFadden" userId="d639e95647a109fd" providerId="LiveId" clId="{F43C4896-00ED-44B9-B717-891BCF1F4AD5}" dt="2025-06-14T19:33:37.276" v="56" actId="5793"/>
        <pc:sldMkLst>
          <pc:docMk/>
          <pc:sldMk cId="2841935807" sldId="276"/>
        </pc:sldMkLst>
      </pc:sldChg>
      <pc:sldChg chg="addSp modSp new mod ord modNotesTx">
        <pc:chgData name="Kelly McFadden" userId="d639e95647a109fd" providerId="LiveId" clId="{F43C4896-00ED-44B9-B717-891BCF1F4AD5}" dt="2025-06-22T15:01:35.793" v="1260" actId="1076"/>
        <pc:sldMkLst>
          <pc:docMk/>
          <pc:sldMk cId="3618377763" sldId="277"/>
        </pc:sldMkLst>
      </pc:sldChg>
      <pc:sldChg chg="addSp modSp new mod">
        <pc:chgData name="Kelly McFadden" userId="d639e95647a109fd" providerId="LiveId" clId="{F43C4896-00ED-44B9-B717-891BCF1F4AD5}" dt="2025-06-22T15:01:09.879" v="1242" actId="20577"/>
        <pc:sldMkLst>
          <pc:docMk/>
          <pc:sldMk cId="2284209829" sldId="278"/>
        </pc:sldMkLst>
      </pc:sldChg>
      <pc:sldChg chg="addSp modSp new mod">
        <pc:chgData name="Kelly McFadden" userId="d639e95647a109fd" providerId="LiveId" clId="{F43C4896-00ED-44B9-B717-891BCF1F4AD5}" dt="2025-06-22T14:54:43.228" v="1224" actId="14100"/>
        <pc:sldMkLst>
          <pc:docMk/>
          <pc:sldMk cId="988010744" sldId="279"/>
        </pc:sldMkLst>
      </pc:sldChg>
      <pc:sldChg chg="addSp modSp new del mod">
        <pc:chgData name="Kelly McFadden" userId="d639e95647a109fd" providerId="LiveId" clId="{F43C4896-00ED-44B9-B717-891BCF1F4AD5}" dt="2025-06-22T01:34:58.974" v="814" actId="47"/>
        <pc:sldMkLst>
          <pc:docMk/>
          <pc:sldMk cId="2992253947" sldId="280"/>
        </pc:sldMkLst>
      </pc:sldChg>
      <pc:sldChg chg="del mod modShow">
        <pc:chgData name="Kelly McFadden" userId="d639e95647a109fd" providerId="LiveId" clId="{F43C4896-00ED-44B9-B717-891BCF1F4AD5}" dt="2025-06-26T21:39:16.177" v="2184" actId="47"/>
        <pc:sldMkLst>
          <pc:docMk/>
          <pc:sldMk cId="243695879" sldId="282"/>
        </pc:sldMkLst>
      </pc:sldChg>
      <pc:sldChg chg="del mod modShow">
        <pc:chgData name="Kelly McFadden" userId="d639e95647a109fd" providerId="LiveId" clId="{F43C4896-00ED-44B9-B717-891BCF1F4AD5}" dt="2025-06-26T21:39:17.562" v="2185" actId="47"/>
        <pc:sldMkLst>
          <pc:docMk/>
          <pc:sldMk cId="2096392819" sldId="283"/>
        </pc:sldMkLst>
      </pc:sldChg>
      <pc:sldChg chg="addSp modSp mod">
        <pc:chgData name="Kelly McFadden" userId="d639e95647a109fd" providerId="LiveId" clId="{F43C4896-00ED-44B9-B717-891BCF1F4AD5}" dt="2025-06-24T01:22:40.621" v="2175" actId="20577"/>
        <pc:sldMkLst>
          <pc:docMk/>
          <pc:sldMk cId="3624027354" sldId="285"/>
        </pc:sldMkLst>
      </pc:sldChg>
      <pc:sldChg chg="addSp delSp modSp new mod ord">
        <pc:chgData name="Kelly McFadden" userId="d639e95647a109fd" providerId="LiveId" clId="{F43C4896-00ED-44B9-B717-891BCF1F4AD5}" dt="2025-06-22T14:34:11.037" v="1140" actId="20577"/>
        <pc:sldMkLst>
          <pc:docMk/>
          <pc:sldMk cId="3563413801" sldId="286"/>
        </pc:sldMkLst>
      </pc:sldChg>
      <pc:sldChg chg="addSp modSp mod ord">
        <pc:chgData name="Kelly McFadden" userId="d639e95647a109fd" providerId="LiveId" clId="{F43C4896-00ED-44B9-B717-891BCF1F4AD5}" dt="2025-06-22T01:48:50.395" v="896" actId="255"/>
        <pc:sldMkLst>
          <pc:docMk/>
          <pc:sldMk cId="164792393" sldId="288"/>
        </pc:sldMkLst>
      </pc:sldChg>
      <pc:sldChg chg="addSp delSp modSp mod">
        <pc:chgData name="Kelly McFadden" userId="d639e95647a109fd" providerId="LiveId" clId="{F43C4896-00ED-44B9-B717-891BCF1F4AD5}" dt="2025-06-22T01:48:03.495" v="891" actId="1076"/>
        <pc:sldMkLst>
          <pc:docMk/>
          <pc:sldMk cId="2216126314" sldId="289"/>
        </pc:sldMkLst>
      </pc:sldChg>
      <pc:sldChg chg="addSp modSp mod">
        <pc:chgData name="Kelly McFadden" userId="d639e95647a109fd" providerId="LiveId" clId="{F43C4896-00ED-44B9-B717-891BCF1F4AD5}" dt="2025-06-22T15:06:22.026" v="1282" actId="20577"/>
        <pc:sldMkLst>
          <pc:docMk/>
          <pc:sldMk cId="3606165875" sldId="290"/>
        </pc:sldMkLst>
      </pc:sldChg>
      <pc:sldChg chg="addSp delSp modSp mod setBg">
        <pc:chgData name="Kelly McFadden" userId="d639e95647a109fd" providerId="LiveId" clId="{F43C4896-00ED-44B9-B717-891BCF1F4AD5}" dt="2025-06-22T15:10:08.192" v="1287" actId="20577"/>
        <pc:sldMkLst>
          <pc:docMk/>
          <pc:sldMk cId="1165088524" sldId="291"/>
        </pc:sldMkLst>
      </pc:sldChg>
      <pc:sldChg chg="addSp modSp new mod ord">
        <pc:chgData name="Kelly McFadden" userId="d639e95647a109fd" providerId="LiveId" clId="{F43C4896-00ED-44B9-B717-891BCF1F4AD5}" dt="2025-06-22T15:01:48.718" v="1276" actId="20577"/>
        <pc:sldMkLst>
          <pc:docMk/>
          <pc:sldMk cId="3956373446" sldId="292"/>
        </pc:sldMkLst>
      </pc:sldChg>
      <pc:sldChg chg="delSp modSp add mod">
        <pc:chgData name="Kelly McFadden" userId="d639e95647a109fd" providerId="LiveId" clId="{F43C4896-00ED-44B9-B717-891BCF1F4AD5}" dt="2025-06-24T01:01:16.185" v="2057" actId="478"/>
        <pc:sldMkLst>
          <pc:docMk/>
          <pc:sldMk cId="3528715803" sldId="293"/>
        </pc:sldMkLst>
      </pc:sldChg>
      <pc:sldChg chg="addSp delSp modSp add del mod setBg addAnim">
        <pc:chgData name="Kelly McFadden" userId="d639e95647a109fd" providerId="LiveId" clId="{F43C4896-00ED-44B9-B717-891BCF1F4AD5}" dt="2025-06-24T01:13:03.615" v="2164" actId="47"/>
        <pc:sldMkLst>
          <pc:docMk/>
          <pc:sldMk cId="598958351" sldId="294"/>
        </pc:sldMkLst>
      </pc:sldChg>
      <pc:sldChg chg="addSp modSp new mod setBg">
        <pc:chgData name="Kelly McFadden" userId="d639e95647a109fd" providerId="LiveId" clId="{F43C4896-00ED-44B9-B717-891BCF1F4AD5}" dt="2025-06-22T14:50:03.813" v="1203"/>
        <pc:sldMkLst>
          <pc:docMk/>
          <pc:sldMk cId="2248320467" sldId="295"/>
        </pc:sldMkLst>
      </pc:sldChg>
      <pc:sldChg chg="addSp delSp modSp add mod setBg">
        <pc:chgData name="Kelly McFadden" userId="d639e95647a109fd" providerId="LiveId" clId="{F43C4896-00ED-44B9-B717-891BCF1F4AD5}" dt="2025-06-22T15:16:36.968" v="1291" actId="6549"/>
        <pc:sldMkLst>
          <pc:docMk/>
          <pc:sldMk cId="457913095" sldId="296"/>
        </pc:sldMkLst>
      </pc:sldChg>
      <pc:sldChg chg="new del">
        <pc:chgData name="Kelly McFadden" userId="d639e95647a109fd" providerId="LiveId" clId="{F43C4896-00ED-44B9-B717-891BCF1F4AD5}" dt="2025-06-22T02:17:52.952" v="1110" actId="47"/>
        <pc:sldMkLst>
          <pc:docMk/>
          <pc:sldMk cId="2947299260" sldId="297"/>
        </pc:sldMkLst>
      </pc:sldChg>
      <pc:sldChg chg="new del">
        <pc:chgData name="Kelly McFadden" userId="d639e95647a109fd" providerId="LiveId" clId="{F43C4896-00ED-44B9-B717-891BCF1F4AD5}" dt="2025-06-22T02:17:50.803" v="1109" actId="47"/>
        <pc:sldMkLst>
          <pc:docMk/>
          <pc:sldMk cId="38100844" sldId="298"/>
        </pc:sldMkLst>
      </pc:sldChg>
      <pc:sldChg chg="modSp">
        <pc:chgData name="Kelly McFadden" userId="d639e95647a109fd" providerId="LiveId" clId="{F43C4896-00ED-44B9-B717-891BCF1F4AD5}" dt="2025-06-25T13:48:23.308" v="2179" actId="20577"/>
        <pc:sldMkLst>
          <pc:docMk/>
          <pc:sldMk cId="3095621001" sldId="299"/>
        </pc:sldMkLst>
      </pc:sldChg>
      <pc:sldChg chg="addSp modSp new mod">
        <pc:chgData name="Kelly McFadden" userId="d639e95647a109fd" providerId="LiveId" clId="{F43C4896-00ED-44B9-B717-891BCF1F4AD5}" dt="2025-06-23T01:22:51.730" v="1298" actId="14826"/>
        <pc:sldMkLst>
          <pc:docMk/>
          <pc:sldMk cId="3853232724" sldId="313"/>
        </pc:sldMkLst>
      </pc:sldChg>
      <pc:sldChg chg="addSp delSp modSp new mod setBg">
        <pc:chgData name="Kelly McFadden" userId="d639e95647a109fd" providerId="LiveId" clId="{F43C4896-00ED-44B9-B717-891BCF1F4AD5}" dt="2025-06-23T23:20:28.669" v="1549" actId="20577"/>
        <pc:sldMkLst>
          <pc:docMk/>
          <pc:sldMk cId="30292633" sldId="314"/>
        </pc:sldMkLst>
      </pc:sldChg>
      <pc:sldChg chg="new del">
        <pc:chgData name="Kelly McFadden" userId="d639e95647a109fd" providerId="LiveId" clId="{F43C4896-00ED-44B9-B717-891BCF1F4AD5}" dt="2025-06-23T23:30:54.406" v="1551" actId="680"/>
        <pc:sldMkLst>
          <pc:docMk/>
          <pc:sldMk cId="1594132822" sldId="315"/>
        </pc:sldMkLst>
      </pc:sldChg>
      <pc:sldChg chg="addSp delSp modSp new mod setBg">
        <pc:chgData name="Kelly McFadden" userId="d639e95647a109fd" providerId="LiveId" clId="{F43C4896-00ED-44B9-B717-891BCF1F4AD5}" dt="2025-06-23T23:32:54.758" v="1789" actId="20577"/>
        <pc:sldMkLst>
          <pc:docMk/>
          <pc:sldMk cId="2208672886" sldId="315"/>
        </pc:sldMkLst>
      </pc:sldChg>
      <pc:sldChg chg="addSp modSp new mod ord">
        <pc:chgData name="Kelly McFadden" userId="d639e95647a109fd" providerId="LiveId" clId="{F43C4896-00ED-44B9-B717-891BCF1F4AD5}" dt="2025-06-23T23:34:19.346" v="1795" actId="962"/>
        <pc:sldMkLst>
          <pc:docMk/>
          <pc:sldMk cId="2104263231" sldId="316"/>
        </pc:sldMkLst>
      </pc:sldChg>
      <pc:sldChg chg="addSp modSp new mod">
        <pc:chgData name="Kelly McFadden" userId="d639e95647a109fd" providerId="LiveId" clId="{F43C4896-00ED-44B9-B717-891BCF1F4AD5}" dt="2025-06-23T23:48:56.914" v="1799" actId="962"/>
        <pc:sldMkLst>
          <pc:docMk/>
          <pc:sldMk cId="826394066" sldId="317"/>
        </pc:sldMkLst>
      </pc:sldChg>
      <pc:sldChg chg="new del">
        <pc:chgData name="Kelly McFadden" userId="d639e95647a109fd" providerId="LiveId" clId="{F43C4896-00ED-44B9-B717-891BCF1F4AD5}" dt="2025-06-23T23:53:33.834" v="1940" actId="2696"/>
        <pc:sldMkLst>
          <pc:docMk/>
          <pc:sldMk cId="230091609" sldId="318"/>
        </pc:sldMkLst>
      </pc:sldChg>
      <pc:sldChg chg="modSp new del mod">
        <pc:chgData name="Kelly McFadden" userId="d639e95647a109fd" providerId="LiveId" clId="{F43C4896-00ED-44B9-B717-891BCF1F4AD5}" dt="2025-06-23T23:50:09.603" v="1816" actId="2696"/>
        <pc:sldMkLst>
          <pc:docMk/>
          <pc:sldMk cId="3743079150" sldId="318"/>
        </pc:sldMkLst>
      </pc:sldChg>
      <pc:sldChg chg="addSp delSp modSp new mod setBg">
        <pc:chgData name="Kelly McFadden" userId="d639e95647a109fd" providerId="LiveId" clId="{F43C4896-00ED-44B9-B717-891BCF1F4AD5}" dt="2025-06-23T23:53:20.807" v="1939" actId="26606"/>
        <pc:sldMkLst>
          <pc:docMk/>
          <pc:sldMk cId="4018803641" sldId="319"/>
        </pc:sldMkLst>
      </pc:sldChg>
      <pc:sldChg chg="addSp delSp modSp new mod setBg">
        <pc:chgData name="Kelly McFadden" userId="d639e95647a109fd" providerId="LiveId" clId="{F43C4896-00ED-44B9-B717-891BCF1F4AD5}" dt="2025-06-24T01:09:27.450" v="2160" actId="20577"/>
        <pc:sldMkLst>
          <pc:docMk/>
          <pc:sldMk cId="2349266456" sldId="320"/>
        </pc:sldMkLst>
      </pc:sldChg>
      <pc:sldChg chg="add">
        <pc:chgData name="Kelly McFadden" userId="d639e95647a109fd" providerId="LiveId" clId="{F43C4896-00ED-44B9-B717-891BCF1F4AD5}" dt="2025-06-25T13:29:02.692" v="2176"/>
        <pc:sldMkLst>
          <pc:docMk/>
          <pc:sldMk cId="299401853" sldId="321"/>
        </pc:sldMkLst>
      </pc:sldChg>
      <pc:sldChg chg="add">
        <pc:chgData name="Kelly McFadden" userId="d639e95647a109fd" providerId="LiveId" clId="{F43C4896-00ED-44B9-B717-891BCF1F4AD5}" dt="2025-06-25T13:29:16.587" v="2177"/>
        <pc:sldMkLst>
          <pc:docMk/>
          <pc:sldMk cId="3936898111" sldId="322"/>
        </pc:sldMkLst>
      </pc:sldChg>
      <pc:sldChg chg="add">
        <pc:chgData name="Kelly McFadden" userId="d639e95647a109fd" providerId="LiveId" clId="{F43C4896-00ED-44B9-B717-891BCF1F4AD5}" dt="2025-06-25T13:48:06.094" v="2178"/>
        <pc:sldMkLst>
          <pc:docMk/>
          <pc:sldMk cId="3574695862" sldId="323"/>
        </pc:sldMkLst>
      </pc:sldChg>
      <pc:sldChg chg="add">
        <pc:chgData name="Kelly McFadden" userId="d639e95647a109fd" providerId="LiveId" clId="{F43C4896-00ED-44B9-B717-891BCF1F4AD5}" dt="2025-06-25T14:47:01.428" v="2180" actId="2890"/>
        <pc:sldMkLst>
          <pc:docMk/>
          <pc:sldMk cId="937353935" sldId="32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4DE3ED-66E7-4198-A0D9-32C2864E8E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E626F1-C949-4AAC-95E9-7B885D9F88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a data center?</a:t>
          </a:r>
        </a:p>
      </dgm:t>
    </dgm:pt>
    <dgm:pt modelId="{0DCE17FB-37AF-4C94-8E9B-5C65DE2914C9}" type="parTrans" cxnId="{BF18788B-AB55-454E-B754-E4C8CAB1FA6F}">
      <dgm:prSet/>
      <dgm:spPr/>
      <dgm:t>
        <a:bodyPr/>
        <a:lstStyle/>
        <a:p>
          <a:endParaRPr lang="en-US"/>
        </a:p>
      </dgm:t>
    </dgm:pt>
    <dgm:pt modelId="{3634EE7A-469D-4EA4-B5D1-491A4E447CDC}" type="sibTrans" cxnId="{BF18788B-AB55-454E-B754-E4C8CAB1FA6F}">
      <dgm:prSet/>
      <dgm:spPr/>
      <dgm:t>
        <a:bodyPr/>
        <a:lstStyle/>
        <a:p>
          <a:endParaRPr lang="en-US"/>
        </a:p>
      </dgm:t>
    </dgm:pt>
    <dgm:pt modelId="{F9A2091A-C0B4-42A2-A493-4A18A11800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Northeastern Illinois?</a:t>
          </a:r>
        </a:p>
      </dgm:t>
    </dgm:pt>
    <dgm:pt modelId="{96BBFA1C-C95E-42F0-ABF0-D1BD2C73DFDA}" type="parTrans" cxnId="{90221865-3C88-4661-84D5-9E23A642FC9D}">
      <dgm:prSet/>
      <dgm:spPr/>
      <dgm:t>
        <a:bodyPr/>
        <a:lstStyle/>
        <a:p>
          <a:endParaRPr lang="en-US"/>
        </a:p>
      </dgm:t>
    </dgm:pt>
    <dgm:pt modelId="{2044BFF1-5241-4FF5-83B2-16125C7C2D81}" type="sibTrans" cxnId="{90221865-3C88-4661-84D5-9E23A642FC9D}">
      <dgm:prSet/>
      <dgm:spPr/>
      <dgm:t>
        <a:bodyPr/>
        <a:lstStyle/>
        <a:p>
          <a:endParaRPr lang="en-US"/>
        </a:p>
      </dgm:t>
    </dgm:pt>
    <dgm:pt modelId="{4B56DEFA-D7C9-4124-BB46-A6C7362868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Where in Northeastern Illinois?</a:t>
          </a:r>
        </a:p>
      </dgm:t>
    </dgm:pt>
    <dgm:pt modelId="{36CCF797-52D9-44C0-A1DC-706F1BA32663}" type="parTrans" cxnId="{4381B588-F770-4EA2-8F17-356C8C3727D3}">
      <dgm:prSet/>
      <dgm:spPr/>
      <dgm:t>
        <a:bodyPr/>
        <a:lstStyle/>
        <a:p>
          <a:endParaRPr lang="en-US"/>
        </a:p>
      </dgm:t>
    </dgm:pt>
    <dgm:pt modelId="{FF715D1C-D579-4C35-A094-6A85E554BB94}" type="sibTrans" cxnId="{4381B588-F770-4EA2-8F17-356C8C3727D3}">
      <dgm:prSet/>
      <dgm:spPr/>
      <dgm:t>
        <a:bodyPr/>
        <a:lstStyle/>
        <a:p>
          <a:endParaRPr lang="en-US"/>
        </a:p>
      </dgm:t>
    </dgm:pt>
    <dgm:pt modelId="{C92F3C0F-561E-49FA-80D1-87461F6276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impact do data centers have on communities?</a:t>
          </a:r>
        </a:p>
      </dgm:t>
    </dgm:pt>
    <dgm:pt modelId="{B4ACEB70-02CD-4FD9-88FE-8C8D8DCEC261}" type="parTrans" cxnId="{38BA4E11-94B2-4A65-89E5-2C1A96610E3B}">
      <dgm:prSet/>
      <dgm:spPr/>
      <dgm:t>
        <a:bodyPr/>
        <a:lstStyle/>
        <a:p>
          <a:endParaRPr lang="en-US"/>
        </a:p>
      </dgm:t>
    </dgm:pt>
    <dgm:pt modelId="{438BFBEC-734F-4BEC-8EEA-0A31C8C77197}" type="sibTrans" cxnId="{38BA4E11-94B2-4A65-89E5-2C1A96610E3B}">
      <dgm:prSet/>
      <dgm:spPr/>
      <dgm:t>
        <a:bodyPr/>
        <a:lstStyle/>
        <a:p>
          <a:endParaRPr lang="en-US"/>
        </a:p>
      </dgm:t>
    </dgm:pt>
    <dgm:pt modelId="{C7115653-C091-4491-9C2A-1C36C7AD78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Questions/Comments?</a:t>
          </a:r>
        </a:p>
      </dgm:t>
    </dgm:pt>
    <dgm:pt modelId="{63EF4206-8B48-437F-B6ED-2D4A812DDAB4}" type="parTrans" cxnId="{B0F9DDB8-D951-481A-9594-670109F0F56A}">
      <dgm:prSet/>
      <dgm:spPr/>
      <dgm:t>
        <a:bodyPr/>
        <a:lstStyle/>
        <a:p>
          <a:endParaRPr lang="en-US"/>
        </a:p>
      </dgm:t>
    </dgm:pt>
    <dgm:pt modelId="{0B96E7FB-83EF-40DC-A053-083C32BE5D15}" type="sibTrans" cxnId="{B0F9DDB8-D951-481A-9594-670109F0F56A}">
      <dgm:prSet/>
      <dgm:spPr/>
      <dgm:t>
        <a:bodyPr/>
        <a:lstStyle/>
        <a:p>
          <a:endParaRPr lang="en-US"/>
        </a:p>
      </dgm:t>
    </dgm:pt>
    <dgm:pt modelId="{9D975F67-A632-4BD8-947B-4B03C309C710}" type="pres">
      <dgm:prSet presAssocID="{454DE3ED-66E7-4198-A0D9-32C2864E8E95}" presName="root" presStyleCnt="0">
        <dgm:presLayoutVars>
          <dgm:dir/>
          <dgm:resizeHandles val="exact"/>
        </dgm:presLayoutVars>
      </dgm:prSet>
      <dgm:spPr/>
    </dgm:pt>
    <dgm:pt modelId="{F9F6DD46-6867-42EE-946A-ACA1AD017DFD}" type="pres">
      <dgm:prSet presAssocID="{E7E626F1-C949-4AAC-95E9-7B885D9F888C}" presName="compNode" presStyleCnt="0"/>
      <dgm:spPr/>
    </dgm:pt>
    <dgm:pt modelId="{BC68C040-7FA9-4CBE-A5EF-E0C027CEDB03}" type="pres">
      <dgm:prSet presAssocID="{E7E626F1-C949-4AAC-95E9-7B885D9F888C}" presName="bgRect" presStyleLbl="bgShp" presStyleIdx="0" presStyleCnt="5"/>
      <dgm:spPr/>
    </dgm:pt>
    <dgm:pt modelId="{5CB46B7B-87CF-49EF-A3E4-9F3C5C178791}" type="pres">
      <dgm:prSet presAssocID="{E7E626F1-C949-4AAC-95E9-7B885D9F88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E305EEF-CF0E-4E90-8B57-32F74FA3EBCA}" type="pres">
      <dgm:prSet presAssocID="{E7E626F1-C949-4AAC-95E9-7B885D9F888C}" presName="spaceRect" presStyleCnt="0"/>
      <dgm:spPr/>
    </dgm:pt>
    <dgm:pt modelId="{728EE857-760A-4C15-986A-D310B78BBA14}" type="pres">
      <dgm:prSet presAssocID="{E7E626F1-C949-4AAC-95E9-7B885D9F888C}" presName="parTx" presStyleLbl="revTx" presStyleIdx="0" presStyleCnt="5">
        <dgm:presLayoutVars>
          <dgm:chMax val="0"/>
          <dgm:chPref val="0"/>
        </dgm:presLayoutVars>
      </dgm:prSet>
      <dgm:spPr/>
    </dgm:pt>
    <dgm:pt modelId="{DBEB9CB1-CA73-4A5B-A0DB-E315988F7F69}" type="pres">
      <dgm:prSet presAssocID="{3634EE7A-469D-4EA4-B5D1-491A4E447CDC}" presName="sibTrans" presStyleCnt="0"/>
      <dgm:spPr/>
    </dgm:pt>
    <dgm:pt modelId="{A5726640-1919-4595-ADEA-E8C39C2956F7}" type="pres">
      <dgm:prSet presAssocID="{F9A2091A-C0B4-42A2-A493-4A18A118007B}" presName="compNode" presStyleCnt="0"/>
      <dgm:spPr/>
    </dgm:pt>
    <dgm:pt modelId="{8F7CFA91-E0DC-4FBA-8B93-8B4F16B3D468}" type="pres">
      <dgm:prSet presAssocID="{F9A2091A-C0B4-42A2-A493-4A18A118007B}" presName="bgRect" presStyleLbl="bgShp" presStyleIdx="1" presStyleCnt="5"/>
      <dgm:spPr/>
    </dgm:pt>
    <dgm:pt modelId="{6F504626-D22F-4BB7-BD1B-CD15C5C3F8BB}" type="pres">
      <dgm:prSet presAssocID="{F9A2091A-C0B4-42A2-A493-4A18A11800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58284ED-C345-4A99-A667-45C56038156E}" type="pres">
      <dgm:prSet presAssocID="{F9A2091A-C0B4-42A2-A493-4A18A118007B}" presName="spaceRect" presStyleCnt="0"/>
      <dgm:spPr/>
    </dgm:pt>
    <dgm:pt modelId="{E197844B-93A3-45DB-9082-F86AA22DFE99}" type="pres">
      <dgm:prSet presAssocID="{F9A2091A-C0B4-42A2-A493-4A18A118007B}" presName="parTx" presStyleLbl="revTx" presStyleIdx="1" presStyleCnt="5">
        <dgm:presLayoutVars>
          <dgm:chMax val="0"/>
          <dgm:chPref val="0"/>
        </dgm:presLayoutVars>
      </dgm:prSet>
      <dgm:spPr/>
    </dgm:pt>
    <dgm:pt modelId="{E7F16825-56E6-436E-AE29-6F104C6B5734}" type="pres">
      <dgm:prSet presAssocID="{2044BFF1-5241-4FF5-83B2-16125C7C2D81}" presName="sibTrans" presStyleCnt="0"/>
      <dgm:spPr/>
    </dgm:pt>
    <dgm:pt modelId="{08D1CAFC-8403-4727-926D-8A8BCB814658}" type="pres">
      <dgm:prSet presAssocID="{4B56DEFA-D7C9-4124-BB46-A6C736286819}" presName="compNode" presStyleCnt="0"/>
      <dgm:spPr/>
    </dgm:pt>
    <dgm:pt modelId="{AB867415-3717-4452-801D-EEB8367943FB}" type="pres">
      <dgm:prSet presAssocID="{4B56DEFA-D7C9-4124-BB46-A6C736286819}" presName="bgRect" presStyleLbl="bgShp" presStyleIdx="2" presStyleCnt="5"/>
      <dgm:spPr/>
    </dgm:pt>
    <dgm:pt modelId="{4000B116-A84F-46BC-9B7D-04AD2F3D998F}" type="pres">
      <dgm:prSet presAssocID="{4B56DEFA-D7C9-4124-BB46-A6C73628681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"/>
        </a:ext>
      </dgm:extLst>
    </dgm:pt>
    <dgm:pt modelId="{0C1DB8DA-A053-42CD-B272-DC42E9B249B2}" type="pres">
      <dgm:prSet presAssocID="{4B56DEFA-D7C9-4124-BB46-A6C736286819}" presName="spaceRect" presStyleCnt="0"/>
      <dgm:spPr/>
    </dgm:pt>
    <dgm:pt modelId="{087BE5B1-6F21-4A90-B5E9-B9179BABB4EC}" type="pres">
      <dgm:prSet presAssocID="{4B56DEFA-D7C9-4124-BB46-A6C736286819}" presName="parTx" presStyleLbl="revTx" presStyleIdx="2" presStyleCnt="5">
        <dgm:presLayoutVars>
          <dgm:chMax val="0"/>
          <dgm:chPref val="0"/>
        </dgm:presLayoutVars>
      </dgm:prSet>
      <dgm:spPr/>
    </dgm:pt>
    <dgm:pt modelId="{C61D6AED-1869-4ADC-BBBE-217D351341B8}" type="pres">
      <dgm:prSet presAssocID="{FF715D1C-D579-4C35-A094-6A85E554BB94}" presName="sibTrans" presStyleCnt="0"/>
      <dgm:spPr/>
    </dgm:pt>
    <dgm:pt modelId="{55F6D89B-538F-430E-8A10-B4179D8CB65D}" type="pres">
      <dgm:prSet presAssocID="{C92F3C0F-561E-49FA-80D1-87461F627633}" presName="compNode" presStyleCnt="0"/>
      <dgm:spPr/>
    </dgm:pt>
    <dgm:pt modelId="{6D872E3B-B35D-4E5C-8566-2E9567C9F73B}" type="pres">
      <dgm:prSet presAssocID="{C92F3C0F-561E-49FA-80D1-87461F627633}" presName="bgRect" presStyleLbl="bgShp" presStyleIdx="3" presStyleCnt="5"/>
      <dgm:spPr/>
    </dgm:pt>
    <dgm:pt modelId="{66F5A6C5-6DD8-428C-83E2-6CB3A233273E}" type="pres">
      <dgm:prSet presAssocID="{C92F3C0F-561E-49FA-80D1-87461F62763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FEF6997-C724-41C8-BFB3-983A3A42E026}" type="pres">
      <dgm:prSet presAssocID="{C92F3C0F-561E-49FA-80D1-87461F627633}" presName="spaceRect" presStyleCnt="0"/>
      <dgm:spPr/>
    </dgm:pt>
    <dgm:pt modelId="{F4D07026-61FB-44D3-B082-AC4B2F5A3747}" type="pres">
      <dgm:prSet presAssocID="{C92F3C0F-561E-49FA-80D1-87461F627633}" presName="parTx" presStyleLbl="revTx" presStyleIdx="3" presStyleCnt="5">
        <dgm:presLayoutVars>
          <dgm:chMax val="0"/>
          <dgm:chPref val="0"/>
        </dgm:presLayoutVars>
      </dgm:prSet>
      <dgm:spPr/>
    </dgm:pt>
    <dgm:pt modelId="{BB4AF72A-67FE-4EE5-8943-EA1B437A9312}" type="pres">
      <dgm:prSet presAssocID="{438BFBEC-734F-4BEC-8EEA-0A31C8C77197}" presName="sibTrans" presStyleCnt="0"/>
      <dgm:spPr/>
    </dgm:pt>
    <dgm:pt modelId="{AD50CBBD-1F74-478C-8894-6C14546AA9E8}" type="pres">
      <dgm:prSet presAssocID="{C7115653-C091-4491-9C2A-1C36C7AD7879}" presName="compNode" presStyleCnt="0"/>
      <dgm:spPr/>
    </dgm:pt>
    <dgm:pt modelId="{7E9E51C2-C844-4D34-8D41-0E62D63D16A2}" type="pres">
      <dgm:prSet presAssocID="{C7115653-C091-4491-9C2A-1C36C7AD7879}" presName="bgRect" presStyleLbl="bgShp" presStyleIdx="4" presStyleCnt="5"/>
      <dgm:spPr/>
    </dgm:pt>
    <dgm:pt modelId="{AC2B20C5-6E88-4037-BC6A-2AA32A4CFE7C}" type="pres">
      <dgm:prSet presAssocID="{C7115653-C091-4491-9C2A-1C36C7AD787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8FEC5A93-02C8-4411-A0D8-87B9ABC1A846}" type="pres">
      <dgm:prSet presAssocID="{C7115653-C091-4491-9C2A-1C36C7AD7879}" presName="spaceRect" presStyleCnt="0"/>
      <dgm:spPr/>
    </dgm:pt>
    <dgm:pt modelId="{5FAEA625-EDCC-4AD6-ADCE-04A819C518B1}" type="pres">
      <dgm:prSet presAssocID="{C7115653-C091-4491-9C2A-1C36C7AD787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7D94D0A-3B24-4E4F-BADB-21E444566B54}" type="presOf" srcId="{C92F3C0F-561E-49FA-80D1-87461F627633}" destId="{F4D07026-61FB-44D3-B082-AC4B2F5A3747}" srcOrd="0" destOrd="0" presId="urn:microsoft.com/office/officeart/2018/2/layout/IconVerticalSolidList"/>
    <dgm:cxn modelId="{38BA4E11-94B2-4A65-89E5-2C1A96610E3B}" srcId="{454DE3ED-66E7-4198-A0D9-32C2864E8E95}" destId="{C92F3C0F-561E-49FA-80D1-87461F627633}" srcOrd="3" destOrd="0" parTransId="{B4ACEB70-02CD-4FD9-88FE-8C8D8DCEC261}" sibTransId="{438BFBEC-734F-4BEC-8EEA-0A31C8C77197}"/>
    <dgm:cxn modelId="{8803DB2A-FD83-432F-BDF1-DF1BD5DE1604}" type="presOf" srcId="{C7115653-C091-4491-9C2A-1C36C7AD7879}" destId="{5FAEA625-EDCC-4AD6-ADCE-04A819C518B1}" srcOrd="0" destOrd="0" presId="urn:microsoft.com/office/officeart/2018/2/layout/IconVerticalSolidList"/>
    <dgm:cxn modelId="{0A981130-38AD-4ADD-8732-6EF6D88DA312}" type="presOf" srcId="{454DE3ED-66E7-4198-A0D9-32C2864E8E95}" destId="{9D975F67-A632-4BD8-947B-4B03C309C710}" srcOrd="0" destOrd="0" presId="urn:microsoft.com/office/officeart/2018/2/layout/IconVerticalSolidList"/>
    <dgm:cxn modelId="{90221865-3C88-4661-84D5-9E23A642FC9D}" srcId="{454DE3ED-66E7-4198-A0D9-32C2864E8E95}" destId="{F9A2091A-C0B4-42A2-A493-4A18A118007B}" srcOrd="1" destOrd="0" parTransId="{96BBFA1C-C95E-42F0-ABF0-D1BD2C73DFDA}" sibTransId="{2044BFF1-5241-4FF5-83B2-16125C7C2D81}"/>
    <dgm:cxn modelId="{4381B588-F770-4EA2-8F17-356C8C3727D3}" srcId="{454DE3ED-66E7-4198-A0D9-32C2864E8E95}" destId="{4B56DEFA-D7C9-4124-BB46-A6C736286819}" srcOrd="2" destOrd="0" parTransId="{36CCF797-52D9-44C0-A1DC-706F1BA32663}" sibTransId="{FF715D1C-D579-4C35-A094-6A85E554BB94}"/>
    <dgm:cxn modelId="{35B5C288-C3BE-4AEC-9C8C-4F10507A9288}" type="presOf" srcId="{4B56DEFA-D7C9-4124-BB46-A6C736286819}" destId="{087BE5B1-6F21-4A90-B5E9-B9179BABB4EC}" srcOrd="0" destOrd="0" presId="urn:microsoft.com/office/officeart/2018/2/layout/IconVerticalSolidList"/>
    <dgm:cxn modelId="{BF18788B-AB55-454E-B754-E4C8CAB1FA6F}" srcId="{454DE3ED-66E7-4198-A0D9-32C2864E8E95}" destId="{E7E626F1-C949-4AAC-95E9-7B885D9F888C}" srcOrd="0" destOrd="0" parTransId="{0DCE17FB-37AF-4C94-8E9B-5C65DE2914C9}" sibTransId="{3634EE7A-469D-4EA4-B5D1-491A4E447CDC}"/>
    <dgm:cxn modelId="{B0F9DDB8-D951-481A-9594-670109F0F56A}" srcId="{454DE3ED-66E7-4198-A0D9-32C2864E8E95}" destId="{C7115653-C091-4491-9C2A-1C36C7AD7879}" srcOrd="4" destOrd="0" parTransId="{63EF4206-8B48-437F-B6ED-2D4A812DDAB4}" sibTransId="{0B96E7FB-83EF-40DC-A053-083C32BE5D15}"/>
    <dgm:cxn modelId="{0CF2EAD7-8B8E-4447-A8F6-20EC4CF88D5E}" type="presOf" srcId="{E7E626F1-C949-4AAC-95E9-7B885D9F888C}" destId="{728EE857-760A-4C15-986A-D310B78BBA14}" srcOrd="0" destOrd="0" presId="urn:microsoft.com/office/officeart/2018/2/layout/IconVerticalSolidList"/>
    <dgm:cxn modelId="{47BA45FE-236F-43A8-B396-224D16162A96}" type="presOf" srcId="{F9A2091A-C0B4-42A2-A493-4A18A118007B}" destId="{E197844B-93A3-45DB-9082-F86AA22DFE99}" srcOrd="0" destOrd="0" presId="urn:microsoft.com/office/officeart/2018/2/layout/IconVerticalSolidList"/>
    <dgm:cxn modelId="{1E3E8379-52E0-42D3-8DFB-4CDD0C4FDE9B}" type="presParOf" srcId="{9D975F67-A632-4BD8-947B-4B03C309C710}" destId="{F9F6DD46-6867-42EE-946A-ACA1AD017DFD}" srcOrd="0" destOrd="0" presId="urn:microsoft.com/office/officeart/2018/2/layout/IconVerticalSolidList"/>
    <dgm:cxn modelId="{C92D0523-884E-4D57-9A14-EC24F73A6049}" type="presParOf" srcId="{F9F6DD46-6867-42EE-946A-ACA1AD017DFD}" destId="{BC68C040-7FA9-4CBE-A5EF-E0C027CEDB03}" srcOrd="0" destOrd="0" presId="urn:microsoft.com/office/officeart/2018/2/layout/IconVerticalSolidList"/>
    <dgm:cxn modelId="{07AA759F-03BA-4386-804A-F4E0D44FB5D4}" type="presParOf" srcId="{F9F6DD46-6867-42EE-946A-ACA1AD017DFD}" destId="{5CB46B7B-87CF-49EF-A3E4-9F3C5C178791}" srcOrd="1" destOrd="0" presId="urn:microsoft.com/office/officeart/2018/2/layout/IconVerticalSolidList"/>
    <dgm:cxn modelId="{BEB703D9-6ED8-4B05-9448-29AF22CC0495}" type="presParOf" srcId="{F9F6DD46-6867-42EE-946A-ACA1AD017DFD}" destId="{5E305EEF-CF0E-4E90-8B57-32F74FA3EBCA}" srcOrd="2" destOrd="0" presId="urn:microsoft.com/office/officeart/2018/2/layout/IconVerticalSolidList"/>
    <dgm:cxn modelId="{E2DF3238-5F28-4250-9642-2B32284559AC}" type="presParOf" srcId="{F9F6DD46-6867-42EE-946A-ACA1AD017DFD}" destId="{728EE857-760A-4C15-986A-D310B78BBA14}" srcOrd="3" destOrd="0" presId="urn:microsoft.com/office/officeart/2018/2/layout/IconVerticalSolidList"/>
    <dgm:cxn modelId="{EED45F39-8EFF-4246-B7C3-5202DC76DF72}" type="presParOf" srcId="{9D975F67-A632-4BD8-947B-4B03C309C710}" destId="{DBEB9CB1-CA73-4A5B-A0DB-E315988F7F69}" srcOrd="1" destOrd="0" presId="urn:microsoft.com/office/officeart/2018/2/layout/IconVerticalSolidList"/>
    <dgm:cxn modelId="{BB73BDF0-08A4-4808-89C0-0C1CCF5184FC}" type="presParOf" srcId="{9D975F67-A632-4BD8-947B-4B03C309C710}" destId="{A5726640-1919-4595-ADEA-E8C39C2956F7}" srcOrd="2" destOrd="0" presId="urn:microsoft.com/office/officeart/2018/2/layout/IconVerticalSolidList"/>
    <dgm:cxn modelId="{6A92C060-21D5-44B1-A1FF-9C289488E06E}" type="presParOf" srcId="{A5726640-1919-4595-ADEA-E8C39C2956F7}" destId="{8F7CFA91-E0DC-4FBA-8B93-8B4F16B3D468}" srcOrd="0" destOrd="0" presId="urn:microsoft.com/office/officeart/2018/2/layout/IconVerticalSolidList"/>
    <dgm:cxn modelId="{B7FDC910-F3E6-4097-8CE5-91DB1EF548C8}" type="presParOf" srcId="{A5726640-1919-4595-ADEA-E8C39C2956F7}" destId="{6F504626-D22F-4BB7-BD1B-CD15C5C3F8BB}" srcOrd="1" destOrd="0" presId="urn:microsoft.com/office/officeart/2018/2/layout/IconVerticalSolidList"/>
    <dgm:cxn modelId="{5780808D-C729-4189-B6CB-A6FA3497EFC6}" type="presParOf" srcId="{A5726640-1919-4595-ADEA-E8C39C2956F7}" destId="{958284ED-C345-4A99-A667-45C56038156E}" srcOrd="2" destOrd="0" presId="urn:microsoft.com/office/officeart/2018/2/layout/IconVerticalSolidList"/>
    <dgm:cxn modelId="{3C9D6B59-ABFC-40D8-9BEF-02B884CC0D89}" type="presParOf" srcId="{A5726640-1919-4595-ADEA-E8C39C2956F7}" destId="{E197844B-93A3-45DB-9082-F86AA22DFE99}" srcOrd="3" destOrd="0" presId="urn:microsoft.com/office/officeart/2018/2/layout/IconVerticalSolidList"/>
    <dgm:cxn modelId="{3758378B-AFAB-49B5-9B29-7EA9684D81E0}" type="presParOf" srcId="{9D975F67-A632-4BD8-947B-4B03C309C710}" destId="{E7F16825-56E6-436E-AE29-6F104C6B5734}" srcOrd="3" destOrd="0" presId="urn:microsoft.com/office/officeart/2018/2/layout/IconVerticalSolidList"/>
    <dgm:cxn modelId="{443ACEFE-113D-441B-AD84-BBA64BC5D13E}" type="presParOf" srcId="{9D975F67-A632-4BD8-947B-4B03C309C710}" destId="{08D1CAFC-8403-4727-926D-8A8BCB814658}" srcOrd="4" destOrd="0" presId="urn:microsoft.com/office/officeart/2018/2/layout/IconVerticalSolidList"/>
    <dgm:cxn modelId="{B75CB867-BD4F-4C46-9732-CBBD2B6638C6}" type="presParOf" srcId="{08D1CAFC-8403-4727-926D-8A8BCB814658}" destId="{AB867415-3717-4452-801D-EEB8367943FB}" srcOrd="0" destOrd="0" presId="urn:microsoft.com/office/officeart/2018/2/layout/IconVerticalSolidList"/>
    <dgm:cxn modelId="{3970FA6E-FD61-4B5C-BE0A-7488BAEEECB0}" type="presParOf" srcId="{08D1CAFC-8403-4727-926D-8A8BCB814658}" destId="{4000B116-A84F-46BC-9B7D-04AD2F3D998F}" srcOrd="1" destOrd="0" presId="urn:microsoft.com/office/officeart/2018/2/layout/IconVerticalSolidList"/>
    <dgm:cxn modelId="{EC72C3E4-CB84-4D60-A1F6-47482C2B0951}" type="presParOf" srcId="{08D1CAFC-8403-4727-926D-8A8BCB814658}" destId="{0C1DB8DA-A053-42CD-B272-DC42E9B249B2}" srcOrd="2" destOrd="0" presId="urn:microsoft.com/office/officeart/2018/2/layout/IconVerticalSolidList"/>
    <dgm:cxn modelId="{561FB6D9-E891-453D-9E5A-E29154137E3A}" type="presParOf" srcId="{08D1CAFC-8403-4727-926D-8A8BCB814658}" destId="{087BE5B1-6F21-4A90-B5E9-B9179BABB4EC}" srcOrd="3" destOrd="0" presId="urn:microsoft.com/office/officeart/2018/2/layout/IconVerticalSolidList"/>
    <dgm:cxn modelId="{EFFAFB30-7AB7-4093-AD9D-604EFE37ABBA}" type="presParOf" srcId="{9D975F67-A632-4BD8-947B-4B03C309C710}" destId="{C61D6AED-1869-4ADC-BBBE-217D351341B8}" srcOrd="5" destOrd="0" presId="urn:microsoft.com/office/officeart/2018/2/layout/IconVerticalSolidList"/>
    <dgm:cxn modelId="{2D42646F-BD39-4EA0-BF24-1B30B3BBF602}" type="presParOf" srcId="{9D975F67-A632-4BD8-947B-4B03C309C710}" destId="{55F6D89B-538F-430E-8A10-B4179D8CB65D}" srcOrd="6" destOrd="0" presId="urn:microsoft.com/office/officeart/2018/2/layout/IconVerticalSolidList"/>
    <dgm:cxn modelId="{AFAD504F-A815-4B46-9306-01340E284AC5}" type="presParOf" srcId="{55F6D89B-538F-430E-8A10-B4179D8CB65D}" destId="{6D872E3B-B35D-4E5C-8566-2E9567C9F73B}" srcOrd="0" destOrd="0" presId="urn:microsoft.com/office/officeart/2018/2/layout/IconVerticalSolidList"/>
    <dgm:cxn modelId="{CD6B878C-E364-4665-8327-9627B0BBE2D7}" type="presParOf" srcId="{55F6D89B-538F-430E-8A10-B4179D8CB65D}" destId="{66F5A6C5-6DD8-428C-83E2-6CB3A233273E}" srcOrd="1" destOrd="0" presId="urn:microsoft.com/office/officeart/2018/2/layout/IconVerticalSolidList"/>
    <dgm:cxn modelId="{F4C30825-FED8-468B-9BC0-72F020A5E5B0}" type="presParOf" srcId="{55F6D89B-538F-430E-8A10-B4179D8CB65D}" destId="{AFEF6997-C724-41C8-BFB3-983A3A42E026}" srcOrd="2" destOrd="0" presId="urn:microsoft.com/office/officeart/2018/2/layout/IconVerticalSolidList"/>
    <dgm:cxn modelId="{C796455A-3208-4409-A2B3-2A1FD8F6A650}" type="presParOf" srcId="{55F6D89B-538F-430E-8A10-B4179D8CB65D}" destId="{F4D07026-61FB-44D3-B082-AC4B2F5A3747}" srcOrd="3" destOrd="0" presId="urn:microsoft.com/office/officeart/2018/2/layout/IconVerticalSolidList"/>
    <dgm:cxn modelId="{2456C815-F260-42F7-B463-479B63AF9AD4}" type="presParOf" srcId="{9D975F67-A632-4BD8-947B-4B03C309C710}" destId="{BB4AF72A-67FE-4EE5-8943-EA1B437A9312}" srcOrd="7" destOrd="0" presId="urn:microsoft.com/office/officeart/2018/2/layout/IconVerticalSolidList"/>
    <dgm:cxn modelId="{8ED23A11-04F0-4976-B849-78F908A77E8B}" type="presParOf" srcId="{9D975F67-A632-4BD8-947B-4B03C309C710}" destId="{AD50CBBD-1F74-478C-8894-6C14546AA9E8}" srcOrd="8" destOrd="0" presId="urn:microsoft.com/office/officeart/2018/2/layout/IconVerticalSolidList"/>
    <dgm:cxn modelId="{05C712F2-41DE-4FE9-9571-FF597DC9CDFE}" type="presParOf" srcId="{AD50CBBD-1F74-478C-8894-6C14546AA9E8}" destId="{7E9E51C2-C844-4D34-8D41-0E62D63D16A2}" srcOrd="0" destOrd="0" presId="urn:microsoft.com/office/officeart/2018/2/layout/IconVerticalSolidList"/>
    <dgm:cxn modelId="{549FDB42-2EAB-4C95-94EC-A4C2AF3E420B}" type="presParOf" srcId="{AD50CBBD-1F74-478C-8894-6C14546AA9E8}" destId="{AC2B20C5-6E88-4037-BC6A-2AA32A4CFE7C}" srcOrd="1" destOrd="0" presId="urn:microsoft.com/office/officeart/2018/2/layout/IconVerticalSolidList"/>
    <dgm:cxn modelId="{66619910-C9E0-40B9-813A-AEDB41F6B6EB}" type="presParOf" srcId="{AD50CBBD-1F74-478C-8894-6C14546AA9E8}" destId="{8FEC5A93-02C8-4411-A0D8-87B9ABC1A846}" srcOrd="2" destOrd="0" presId="urn:microsoft.com/office/officeart/2018/2/layout/IconVerticalSolidList"/>
    <dgm:cxn modelId="{6F5EB75D-ABAA-40DD-A680-D7D92CE9E358}" type="presParOf" srcId="{AD50CBBD-1F74-478C-8894-6C14546AA9E8}" destId="{5FAEA625-EDCC-4AD6-ADCE-04A819C518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D957848-74D2-4AE0-9D1C-D74BCC8C628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FCC600D-4959-4C2C-8F9D-4BC5887DD706}">
      <dgm:prSet/>
      <dgm:spPr/>
      <dgm:t>
        <a:bodyPr/>
        <a:lstStyle/>
        <a:p>
          <a:pPr>
            <a:defRPr cap="all"/>
          </a:pPr>
          <a:r>
            <a:rPr lang="en-US"/>
            <a:t>Building materials</a:t>
          </a:r>
        </a:p>
      </dgm:t>
    </dgm:pt>
    <dgm:pt modelId="{65FFB252-FFEE-43FA-AD64-E6C5F06A4C3A}" type="parTrans" cxnId="{31E621BF-0584-4E6D-BA4E-A6149E16B024}">
      <dgm:prSet/>
      <dgm:spPr/>
      <dgm:t>
        <a:bodyPr/>
        <a:lstStyle/>
        <a:p>
          <a:endParaRPr lang="en-US"/>
        </a:p>
      </dgm:t>
    </dgm:pt>
    <dgm:pt modelId="{1CDA8F73-59D1-4CEF-8E37-87BAFA47B929}" type="sibTrans" cxnId="{31E621BF-0584-4E6D-BA4E-A6149E16B024}">
      <dgm:prSet/>
      <dgm:spPr/>
      <dgm:t>
        <a:bodyPr/>
        <a:lstStyle/>
        <a:p>
          <a:endParaRPr lang="en-US"/>
        </a:p>
      </dgm:t>
    </dgm:pt>
    <dgm:pt modelId="{26DF32A7-C60A-4094-8A33-2363E81AB826}">
      <dgm:prSet/>
      <dgm:spPr/>
      <dgm:t>
        <a:bodyPr/>
        <a:lstStyle/>
        <a:p>
          <a:pPr>
            <a:defRPr cap="all"/>
          </a:pPr>
          <a:r>
            <a:rPr lang="en-US"/>
            <a:t>Heavy machinery operations</a:t>
          </a:r>
        </a:p>
      </dgm:t>
    </dgm:pt>
    <dgm:pt modelId="{7DDBCF07-CB16-4BB5-AF8A-3A7A12E3CE11}" type="parTrans" cxnId="{EA570AC0-3A8D-4C3A-9D40-9D814E41C6E0}">
      <dgm:prSet/>
      <dgm:spPr/>
      <dgm:t>
        <a:bodyPr/>
        <a:lstStyle/>
        <a:p>
          <a:endParaRPr lang="en-US"/>
        </a:p>
      </dgm:t>
    </dgm:pt>
    <dgm:pt modelId="{F67D490C-18A2-45EF-BE25-61799BA67376}" type="sibTrans" cxnId="{EA570AC0-3A8D-4C3A-9D40-9D814E41C6E0}">
      <dgm:prSet/>
      <dgm:spPr/>
      <dgm:t>
        <a:bodyPr/>
        <a:lstStyle/>
        <a:p>
          <a:endParaRPr lang="en-US"/>
        </a:p>
      </dgm:t>
    </dgm:pt>
    <dgm:pt modelId="{C5900209-AB6C-4B20-9287-B6EF5BB36FF6}">
      <dgm:prSet/>
      <dgm:spPr/>
      <dgm:t>
        <a:bodyPr/>
        <a:lstStyle/>
        <a:p>
          <a:pPr>
            <a:defRPr cap="all"/>
          </a:pPr>
          <a:r>
            <a:rPr lang="en-US"/>
            <a:t>Logistics</a:t>
          </a:r>
        </a:p>
      </dgm:t>
    </dgm:pt>
    <dgm:pt modelId="{31A6D256-9D46-4F9C-8F79-073134EFB65B}" type="parTrans" cxnId="{BA5D0EE0-63C1-446A-9BF4-5A7AD1D50409}">
      <dgm:prSet/>
      <dgm:spPr/>
      <dgm:t>
        <a:bodyPr/>
        <a:lstStyle/>
        <a:p>
          <a:endParaRPr lang="en-US"/>
        </a:p>
      </dgm:t>
    </dgm:pt>
    <dgm:pt modelId="{D3B98BEA-DAFF-4BFE-B9AF-86FD3D3AC206}" type="sibTrans" cxnId="{BA5D0EE0-63C1-446A-9BF4-5A7AD1D50409}">
      <dgm:prSet/>
      <dgm:spPr/>
      <dgm:t>
        <a:bodyPr/>
        <a:lstStyle/>
        <a:p>
          <a:endParaRPr lang="en-US"/>
        </a:p>
      </dgm:t>
    </dgm:pt>
    <dgm:pt modelId="{894EED27-E64B-4B84-9BC4-C42C00853BDD}">
      <dgm:prSet/>
      <dgm:spPr/>
      <dgm:t>
        <a:bodyPr/>
        <a:lstStyle/>
        <a:p>
          <a:pPr>
            <a:defRPr cap="all"/>
          </a:pPr>
          <a:r>
            <a:rPr lang="en-US"/>
            <a:t>Financial services</a:t>
          </a:r>
        </a:p>
      </dgm:t>
    </dgm:pt>
    <dgm:pt modelId="{010C260B-09C9-4DE9-BD7E-0CC98BF191FB}" type="parTrans" cxnId="{16271989-6224-408E-845F-4E5C0BF88315}">
      <dgm:prSet/>
      <dgm:spPr/>
      <dgm:t>
        <a:bodyPr/>
        <a:lstStyle/>
        <a:p>
          <a:endParaRPr lang="en-US"/>
        </a:p>
      </dgm:t>
    </dgm:pt>
    <dgm:pt modelId="{B2C2F48C-B5CB-4E56-AA74-2DC9B8FEF187}" type="sibTrans" cxnId="{16271989-6224-408E-845F-4E5C0BF88315}">
      <dgm:prSet/>
      <dgm:spPr/>
      <dgm:t>
        <a:bodyPr/>
        <a:lstStyle/>
        <a:p>
          <a:endParaRPr lang="en-US"/>
        </a:p>
      </dgm:t>
    </dgm:pt>
    <dgm:pt modelId="{FBD7F282-7567-46D7-BB0A-C1DBC724EB6B}" type="pres">
      <dgm:prSet presAssocID="{DD957848-74D2-4AE0-9D1C-D74BCC8C6281}" presName="root" presStyleCnt="0">
        <dgm:presLayoutVars>
          <dgm:dir/>
          <dgm:resizeHandles val="exact"/>
        </dgm:presLayoutVars>
      </dgm:prSet>
      <dgm:spPr/>
    </dgm:pt>
    <dgm:pt modelId="{14FDDAF7-6536-434D-BA7F-A0300163F005}" type="pres">
      <dgm:prSet presAssocID="{4FCC600D-4959-4C2C-8F9D-4BC5887DD706}" presName="compNode" presStyleCnt="0"/>
      <dgm:spPr/>
    </dgm:pt>
    <dgm:pt modelId="{B7DCA124-310E-47F5-9DA7-19D10F4600C2}" type="pres">
      <dgm:prSet presAssocID="{4FCC600D-4959-4C2C-8F9D-4BC5887DD706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78618DB-35C8-47F5-8CCA-87EB902327DC}" type="pres">
      <dgm:prSet presAssocID="{4FCC600D-4959-4C2C-8F9D-4BC5887DD70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F7A7DCC9-44AD-47AC-B310-212CC3409697}" type="pres">
      <dgm:prSet presAssocID="{4FCC600D-4959-4C2C-8F9D-4BC5887DD706}" presName="spaceRect" presStyleCnt="0"/>
      <dgm:spPr/>
    </dgm:pt>
    <dgm:pt modelId="{38BA7AAB-7823-4EC6-82DE-A937269C5684}" type="pres">
      <dgm:prSet presAssocID="{4FCC600D-4959-4C2C-8F9D-4BC5887DD706}" presName="textRect" presStyleLbl="revTx" presStyleIdx="0" presStyleCnt="4">
        <dgm:presLayoutVars>
          <dgm:chMax val="1"/>
          <dgm:chPref val="1"/>
        </dgm:presLayoutVars>
      </dgm:prSet>
      <dgm:spPr/>
    </dgm:pt>
    <dgm:pt modelId="{7B8FD8D2-9382-47AC-8CC9-FB4839B3173C}" type="pres">
      <dgm:prSet presAssocID="{1CDA8F73-59D1-4CEF-8E37-87BAFA47B929}" presName="sibTrans" presStyleCnt="0"/>
      <dgm:spPr/>
    </dgm:pt>
    <dgm:pt modelId="{6818941A-4240-4630-84F4-A9FB6EE40967}" type="pres">
      <dgm:prSet presAssocID="{26DF32A7-C60A-4094-8A33-2363E81AB826}" presName="compNode" presStyleCnt="0"/>
      <dgm:spPr/>
    </dgm:pt>
    <dgm:pt modelId="{49138F43-4F73-4627-9CC8-E30B8C3DF811}" type="pres">
      <dgm:prSet presAssocID="{26DF32A7-C60A-4094-8A33-2363E81AB82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9C0910C-7FA4-49A6-8806-25964CCB96C0}" type="pres">
      <dgm:prSet presAssocID="{26DF32A7-C60A-4094-8A33-2363E81AB8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5250076D-8E47-4514-832D-D58E9A66D6EA}" type="pres">
      <dgm:prSet presAssocID="{26DF32A7-C60A-4094-8A33-2363E81AB826}" presName="spaceRect" presStyleCnt="0"/>
      <dgm:spPr/>
    </dgm:pt>
    <dgm:pt modelId="{7A588074-04A8-4601-BCC4-B0360A655744}" type="pres">
      <dgm:prSet presAssocID="{26DF32A7-C60A-4094-8A33-2363E81AB826}" presName="textRect" presStyleLbl="revTx" presStyleIdx="1" presStyleCnt="4">
        <dgm:presLayoutVars>
          <dgm:chMax val="1"/>
          <dgm:chPref val="1"/>
        </dgm:presLayoutVars>
      </dgm:prSet>
      <dgm:spPr/>
    </dgm:pt>
    <dgm:pt modelId="{8E0D9B53-1771-420A-9297-85C411D9CD11}" type="pres">
      <dgm:prSet presAssocID="{F67D490C-18A2-45EF-BE25-61799BA67376}" presName="sibTrans" presStyleCnt="0"/>
      <dgm:spPr/>
    </dgm:pt>
    <dgm:pt modelId="{D613613E-314B-4987-9550-E82DACBAFACF}" type="pres">
      <dgm:prSet presAssocID="{C5900209-AB6C-4B20-9287-B6EF5BB36FF6}" presName="compNode" presStyleCnt="0"/>
      <dgm:spPr/>
    </dgm:pt>
    <dgm:pt modelId="{A2467465-B9EE-4CDA-A926-869A97C000B9}" type="pres">
      <dgm:prSet presAssocID="{C5900209-AB6C-4B20-9287-B6EF5BB36FF6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FDE99FB-07AA-49C3-8E55-5A55EBCF3A1D}" type="pres">
      <dgm:prSet presAssocID="{C5900209-AB6C-4B20-9287-B6EF5BB36F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B54F2229-F524-4990-9CCB-4FE69F84A540}" type="pres">
      <dgm:prSet presAssocID="{C5900209-AB6C-4B20-9287-B6EF5BB36FF6}" presName="spaceRect" presStyleCnt="0"/>
      <dgm:spPr/>
    </dgm:pt>
    <dgm:pt modelId="{8E42A25B-C007-4B13-8E8B-5A9740CFAFD0}" type="pres">
      <dgm:prSet presAssocID="{C5900209-AB6C-4B20-9287-B6EF5BB36FF6}" presName="textRect" presStyleLbl="revTx" presStyleIdx="2" presStyleCnt="4">
        <dgm:presLayoutVars>
          <dgm:chMax val="1"/>
          <dgm:chPref val="1"/>
        </dgm:presLayoutVars>
      </dgm:prSet>
      <dgm:spPr/>
    </dgm:pt>
    <dgm:pt modelId="{133A522F-CD2F-4F41-B45B-C5E4713EB2E3}" type="pres">
      <dgm:prSet presAssocID="{D3B98BEA-DAFF-4BFE-B9AF-86FD3D3AC206}" presName="sibTrans" presStyleCnt="0"/>
      <dgm:spPr/>
    </dgm:pt>
    <dgm:pt modelId="{5D07758A-E464-4B80-9F3F-FF768CD63A09}" type="pres">
      <dgm:prSet presAssocID="{894EED27-E64B-4B84-9BC4-C42C00853BDD}" presName="compNode" presStyleCnt="0"/>
      <dgm:spPr/>
    </dgm:pt>
    <dgm:pt modelId="{578FF5B9-4EF6-4DA0-8D70-C781C99BA7AF}" type="pres">
      <dgm:prSet presAssocID="{894EED27-E64B-4B84-9BC4-C42C00853BD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26FB8E1-3C46-4949-9076-1AC65291E7B4}" type="pres">
      <dgm:prSet presAssocID="{894EED27-E64B-4B84-9BC4-C42C00853B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319B80D-11AC-4CC3-9D2D-FC9ED9D9237D}" type="pres">
      <dgm:prSet presAssocID="{894EED27-E64B-4B84-9BC4-C42C00853BDD}" presName="spaceRect" presStyleCnt="0"/>
      <dgm:spPr/>
    </dgm:pt>
    <dgm:pt modelId="{98F82121-E09E-453A-8B71-842629461CB2}" type="pres">
      <dgm:prSet presAssocID="{894EED27-E64B-4B84-9BC4-C42C00853B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8F10D1A-E617-4ED8-BCB6-0CF411C4F424}" type="presOf" srcId="{C5900209-AB6C-4B20-9287-B6EF5BB36FF6}" destId="{8E42A25B-C007-4B13-8E8B-5A9740CFAFD0}" srcOrd="0" destOrd="0" presId="urn:microsoft.com/office/officeart/2018/5/layout/IconLeafLabelList"/>
    <dgm:cxn modelId="{CB7AB064-977B-4E2E-A9D2-B527EFCA724D}" type="presOf" srcId="{4FCC600D-4959-4C2C-8F9D-4BC5887DD706}" destId="{38BA7AAB-7823-4EC6-82DE-A937269C5684}" srcOrd="0" destOrd="0" presId="urn:microsoft.com/office/officeart/2018/5/layout/IconLeafLabelList"/>
    <dgm:cxn modelId="{16271989-6224-408E-845F-4E5C0BF88315}" srcId="{DD957848-74D2-4AE0-9D1C-D74BCC8C6281}" destId="{894EED27-E64B-4B84-9BC4-C42C00853BDD}" srcOrd="3" destOrd="0" parTransId="{010C260B-09C9-4DE9-BD7E-0CC98BF191FB}" sibTransId="{B2C2F48C-B5CB-4E56-AA74-2DC9B8FEF187}"/>
    <dgm:cxn modelId="{1252CDBC-228A-44A9-821F-08D6C598CD0D}" type="presOf" srcId="{DD957848-74D2-4AE0-9D1C-D74BCC8C6281}" destId="{FBD7F282-7567-46D7-BB0A-C1DBC724EB6B}" srcOrd="0" destOrd="0" presId="urn:microsoft.com/office/officeart/2018/5/layout/IconLeafLabelList"/>
    <dgm:cxn modelId="{31E621BF-0584-4E6D-BA4E-A6149E16B024}" srcId="{DD957848-74D2-4AE0-9D1C-D74BCC8C6281}" destId="{4FCC600D-4959-4C2C-8F9D-4BC5887DD706}" srcOrd="0" destOrd="0" parTransId="{65FFB252-FFEE-43FA-AD64-E6C5F06A4C3A}" sibTransId="{1CDA8F73-59D1-4CEF-8E37-87BAFA47B929}"/>
    <dgm:cxn modelId="{EA570AC0-3A8D-4C3A-9D40-9D814E41C6E0}" srcId="{DD957848-74D2-4AE0-9D1C-D74BCC8C6281}" destId="{26DF32A7-C60A-4094-8A33-2363E81AB826}" srcOrd="1" destOrd="0" parTransId="{7DDBCF07-CB16-4BB5-AF8A-3A7A12E3CE11}" sibTransId="{F67D490C-18A2-45EF-BE25-61799BA67376}"/>
    <dgm:cxn modelId="{CBB11EC6-F02A-4390-BD39-906D38456482}" type="presOf" srcId="{894EED27-E64B-4B84-9BC4-C42C00853BDD}" destId="{98F82121-E09E-453A-8B71-842629461CB2}" srcOrd="0" destOrd="0" presId="urn:microsoft.com/office/officeart/2018/5/layout/IconLeafLabelList"/>
    <dgm:cxn modelId="{BA5D0EE0-63C1-446A-9BF4-5A7AD1D50409}" srcId="{DD957848-74D2-4AE0-9D1C-D74BCC8C6281}" destId="{C5900209-AB6C-4B20-9287-B6EF5BB36FF6}" srcOrd="2" destOrd="0" parTransId="{31A6D256-9D46-4F9C-8F79-073134EFB65B}" sibTransId="{D3B98BEA-DAFF-4BFE-B9AF-86FD3D3AC206}"/>
    <dgm:cxn modelId="{0F093EED-4A9F-4ADC-8693-ED9312FD1EDA}" type="presOf" srcId="{26DF32A7-C60A-4094-8A33-2363E81AB826}" destId="{7A588074-04A8-4601-BCC4-B0360A655744}" srcOrd="0" destOrd="0" presId="urn:microsoft.com/office/officeart/2018/5/layout/IconLeafLabelList"/>
    <dgm:cxn modelId="{98C615A7-9278-48DA-B70F-F47C7329DA47}" type="presParOf" srcId="{FBD7F282-7567-46D7-BB0A-C1DBC724EB6B}" destId="{14FDDAF7-6536-434D-BA7F-A0300163F005}" srcOrd="0" destOrd="0" presId="urn:microsoft.com/office/officeart/2018/5/layout/IconLeafLabelList"/>
    <dgm:cxn modelId="{D8F6BFA8-D225-49C5-9EBC-8AA111A6D611}" type="presParOf" srcId="{14FDDAF7-6536-434D-BA7F-A0300163F005}" destId="{B7DCA124-310E-47F5-9DA7-19D10F4600C2}" srcOrd="0" destOrd="0" presId="urn:microsoft.com/office/officeart/2018/5/layout/IconLeafLabelList"/>
    <dgm:cxn modelId="{0EAF6C66-5371-4B93-B944-340FE4DC6CB8}" type="presParOf" srcId="{14FDDAF7-6536-434D-BA7F-A0300163F005}" destId="{278618DB-35C8-47F5-8CCA-87EB902327DC}" srcOrd="1" destOrd="0" presId="urn:microsoft.com/office/officeart/2018/5/layout/IconLeafLabelList"/>
    <dgm:cxn modelId="{020EE3B7-B13C-4A4C-A847-D60A05443B6D}" type="presParOf" srcId="{14FDDAF7-6536-434D-BA7F-A0300163F005}" destId="{F7A7DCC9-44AD-47AC-B310-212CC3409697}" srcOrd="2" destOrd="0" presId="urn:microsoft.com/office/officeart/2018/5/layout/IconLeafLabelList"/>
    <dgm:cxn modelId="{2DEE9971-5272-4DD2-84B1-E281D1CBD96F}" type="presParOf" srcId="{14FDDAF7-6536-434D-BA7F-A0300163F005}" destId="{38BA7AAB-7823-4EC6-82DE-A937269C5684}" srcOrd="3" destOrd="0" presId="urn:microsoft.com/office/officeart/2018/5/layout/IconLeafLabelList"/>
    <dgm:cxn modelId="{C1429FC5-A8E1-4601-A7B8-A8ABEEA4662E}" type="presParOf" srcId="{FBD7F282-7567-46D7-BB0A-C1DBC724EB6B}" destId="{7B8FD8D2-9382-47AC-8CC9-FB4839B3173C}" srcOrd="1" destOrd="0" presId="urn:microsoft.com/office/officeart/2018/5/layout/IconLeafLabelList"/>
    <dgm:cxn modelId="{8117F7D7-09BC-4075-9DF1-6616FF178B73}" type="presParOf" srcId="{FBD7F282-7567-46D7-BB0A-C1DBC724EB6B}" destId="{6818941A-4240-4630-84F4-A9FB6EE40967}" srcOrd="2" destOrd="0" presId="urn:microsoft.com/office/officeart/2018/5/layout/IconLeafLabelList"/>
    <dgm:cxn modelId="{5F3014E8-3585-4FDE-BFC5-FB62D0786ED2}" type="presParOf" srcId="{6818941A-4240-4630-84F4-A9FB6EE40967}" destId="{49138F43-4F73-4627-9CC8-E30B8C3DF811}" srcOrd="0" destOrd="0" presId="urn:microsoft.com/office/officeart/2018/5/layout/IconLeafLabelList"/>
    <dgm:cxn modelId="{851BF7F0-0694-4910-97D1-1C1A2094B781}" type="presParOf" srcId="{6818941A-4240-4630-84F4-A9FB6EE40967}" destId="{C9C0910C-7FA4-49A6-8806-25964CCB96C0}" srcOrd="1" destOrd="0" presId="urn:microsoft.com/office/officeart/2018/5/layout/IconLeafLabelList"/>
    <dgm:cxn modelId="{6432C4F0-77D2-46A2-854F-730F2BA40A35}" type="presParOf" srcId="{6818941A-4240-4630-84F4-A9FB6EE40967}" destId="{5250076D-8E47-4514-832D-D58E9A66D6EA}" srcOrd="2" destOrd="0" presId="urn:microsoft.com/office/officeart/2018/5/layout/IconLeafLabelList"/>
    <dgm:cxn modelId="{621575D4-1039-4374-BCF6-A7B7B3E16891}" type="presParOf" srcId="{6818941A-4240-4630-84F4-A9FB6EE40967}" destId="{7A588074-04A8-4601-BCC4-B0360A655744}" srcOrd="3" destOrd="0" presId="urn:microsoft.com/office/officeart/2018/5/layout/IconLeafLabelList"/>
    <dgm:cxn modelId="{B5EA60B9-3D73-4219-B140-30FBF84B0BA8}" type="presParOf" srcId="{FBD7F282-7567-46D7-BB0A-C1DBC724EB6B}" destId="{8E0D9B53-1771-420A-9297-85C411D9CD11}" srcOrd="3" destOrd="0" presId="urn:microsoft.com/office/officeart/2018/5/layout/IconLeafLabelList"/>
    <dgm:cxn modelId="{189CA361-7906-4D15-AD25-1A9FBC558286}" type="presParOf" srcId="{FBD7F282-7567-46D7-BB0A-C1DBC724EB6B}" destId="{D613613E-314B-4987-9550-E82DACBAFACF}" srcOrd="4" destOrd="0" presId="urn:microsoft.com/office/officeart/2018/5/layout/IconLeafLabelList"/>
    <dgm:cxn modelId="{8EA62633-354E-4877-8D7E-2B6D9657353D}" type="presParOf" srcId="{D613613E-314B-4987-9550-E82DACBAFACF}" destId="{A2467465-B9EE-4CDA-A926-869A97C000B9}" srcOrd="0" destOrd="0" presId="urn:microsoft.com/office/officeart/2018/5/layout/IconLeafLabelList"/>
    <dgm:cxn modelId="{B9F459A8-A50C-4D86-8DB9-140DA07EDF94}" type="presParOf" srcId="{D613613E-314B-4987-9550-E82DACBAFACF}" destId="{5FDE99FB-07AA-49C3-8E55-5A55EBCF3A1D}" srcOrd="1" destOrd="0" presId="urn:microsoft.com/office/officeart/2018/5/layout/IconLeafLabelList"/>
    <dgm:cxn modelId="{6AC5EF03-54FB-4E0D-87F3-AC583277FDCA}" type="presParOf" srcId="{D613613E-314B-4987-9550-E82DACBAFACF}" destId="{B54F2229-F524-4990-9CCB-4FE69F84A540}" srcOrd="2" destOrd="0" presId="urn:microsoft.com/office/officeart/2018/5/layout/IconLeafLabelList"/>
    <dgm:cxn modelId="{C144EC9D-CEFC-4454-B5D5-017234381C5A}" type="presParOf" srcId="{D613613E-314B-4987-9550-E82DACBAFACF}" destId="{8E42A25B-C007-4B13-8E8B-5A9740CFAFD0}" srcOrd="3" destOrd="0" presId="urn:microsoft.com/office/officeart/2018/5/layout/IconLeafLabelList"/>
    <dgm:cxn modelId="{894C4B76-DDF9-494F-AB9A-638C222E58F7}" type="presParOf" srcId="{FBD7F282-7567-46D7-BB0A-C1DBC724EB6B}" destId="{133A522F-CD2F-4F41-B45B-C5E4713EB2E3}" srcOrd="5" destOrd="0" presId="urn:microsoft.com/office/officeart/2018/5/layout/IconLeafLabelList"/>
    <dgm:cxn modelId="{498AD78B-554E-40CA-B4F4-AB504E89700F}" type="presParOf" srcId="{FBD7F282-7567-46D7-BB0A-C1DBC724EB6B}" destId="{5D07758A-E464-4B80-9F3F-FF768CD63A09}" srcOrd="6" destOrd="0" presId="urn:microsoft.com/office/officeart/2018/5/layout/IconLeafLabelList"/>
    <dgm:cxn modelId="{330991C0-9480-460E-9E74-4067EC72EE6F}" type="presParOf" srcId="{5D07758A-E464-4B80-9F3F-FF768CD63A09}" destId="{578FF5B9-4EF6-4DA0-8D70-C781C99BA7AF}" srcOrd="0" destOrd="0" presId="urn:microsoft.com/office/officeart/2018/5/layout/IconLeafLabelList"/>
    <dgm:cxn modelId="{58B26B4E-6868-4601-854F-EC76135ADC6F}" type="presParOf" srcId="{5D07758A-E464-4B80-9F3F-FF768CD63A09}" destId="{726FB8E1-3C46-4949-9076-1AC65291E7B4}" srcOrd="1" destOrd="0" presId="urn:microsoft.com/office/officeart/2018/5/layout/IconLeafLabelList"/>
    <dgm:cxn modelId="{FEEF397F-5014-4BAA-88AF-4DC34EBFFEE5}" type="presParOf" srcId="{5D07758A-E464-4B80-9F3F-FF768CD63A09}" destId="{1319B80D-11AC-4CC3-9D2D-FC9ED9D9237D}" srcOrd="2" destOrd="0" presId="urn:microsoft.com/office/officeart/2018/5/layout/IconLeafLabelList"/>
    <dgm:cxn modelId="{FC43EFD7-23CF-4A7F-B5C9-246510C9249A}" type="presParOf" srcId="{5D07758A-E464-4B80-9F3F-FF768CD63A09}" destId="{98F82121-E09E-453A-8B71-842629461CB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DE14D4-07E7-43C4-B11C-F9C3FDFBFB34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65D7933-9234-4A50-999D-AE19D0EB79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Farmland</a:t>
          </a:r>
        </a:p>
      </dgm:t>
    </dgm:pt>
    <dgm:pt modelId="{F3D6D74A-CD1D-4B4B-A7F4-49BB2514CED2}" type="parTrans" cxnId="{842324CE-AD6F-421D-AFEF-4F4DF5650C04}">
      <dgm:prSet/>
      <dgm:spPr/>
      <dgm:t>
        <a:bodyPr/>
        <a:lstStyle/>
        <a:p>
          <a:endParaRPr lang="en-US"/>
        </a:p>
      </dgm:t>
    </dgm:pt>
    <dgm:pt modelId="{3C8E16FF-BD06-47A4-967F-C6D92D19D520}" type="sibTrans" cxnId="{842324CE-AD6F-421D-AFEF-4F4DF5650C04}">
      <dgm:prSet/>
      <dgm:spPr/>
      <dgm:t>
        <a:bodyPr/>
        <a:lstStyle/>
        <a:p>
          <a:endParaRPr lang="en-US"/>
        </a:p>
      </dgm:t>
    </dgm:pt>
    <dgm:pt modelId="{BC7D66E5-6F92-43DA-A162-D919C3FF29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Abandoned lot</a:t>
          </a:r>
        </a:p>
      </dgm:t>
    </dgm:pt>
    <dgm:pt modelId="{D43A708B-4BD4-4C23-B15F-02A067DC030B}" type="parTrans" cxnId="{433995AA-43E5-468A-A081-9F88BAF438F0}">
      <dgm:prSet/>
      <dgm:spPr/>
      <dgm:t>
        <a:bodyPr/>
        <a:lstStyle/>
        <a:p>
          <a:endParaRPr lang="en-US"/>
        </a:p>
      </dgm:t>
    </dgm:pt>
    <dgm:pt modelId="{CD1EDA4F-BB7F-4FCF-A8D7-C4632F34F60E}" type="sibTrans" cxnId="{433995AA-43E5-468A-A081-9F88BAF438F0}">
      <dgm:prSet/>
      <dgm:spPr/>
      <dgm:t>
        <a:bodyPr/>
        <a:lstStyle/>
        <a:p>
          <a:endParaRPr lang="en-US"/>
        </a:p>
      </dgm:t>
    </dgm:pt>
    <dgm:pt modelId="{621D82E2-6B55-4732-BE35-96E2B8943380}" type="pres">
      <dgm:prSet presAssocID="{A8DE14D4-07E7-43C4-B11C-F9C3FDFBFB34}" presName="diagram" presStyleCnt="0">
        <dgm:presLayoutVars>
          <dgm:dir/>
          <dgm:resizeHandles val="exact"/>
        </dgm:presLayoutVars>
      </dgm:prSet>
      <dgm:spPr/>
    </dgm:pt>
    <dgm:pt modelId="{009CCAF1-D819-4C98-A603-7690E0A36C63}" type="pres">
      <dgm:prSet presAssocID="{765D7933-9234-4A50-999D-AE19D0EB79D8}" presName="arrow" presStyleLbl="node1" presStyleIdx="0" presStyleCnt="2">
        <dgm:presLayoutVars>
          <dgm:bulletEnabled val="1"/>
        </dgm:presLayoutVars>
      </dgm:prSet>
      <dgm:spPr/>
    </dgm:pt>
    <dgm:pt modelId="{AE16A74A-19F4-4F26-B20E-82645AD72843}" type="pres">
      <dgm:prSet presAssocID="{BC7D66E5-6F92-43DA-A162-D919C3FF2929}" presName="arrow" presStyleLbl="node1" presStyleIdx="1" presStyleCnt="2">
        <dgm:presLayoutVars>
          <dgm:bulletEnabled val="1"/>
        </dgm:presLayoutVars>
      </dgm:prSet>
      <dgm:spPr/>
    </dgm:pt>
  </dgm:ptLst>
  <dgm:cxnLst>
    <dgm:cxn modelId="{D960EC65-9BEE-4F08-8041-8F6BFB922D13}" type="presOf" srcId="{A8DE14D4-07E7-43C4-B11C-F9C3FDFBFB34}" destId="{621D82E2-6B55-4732-BE35-96E2B8943380}" srcOrd="0" destOrd="0" presId="urn:microsoft.com/office/officeart/2005/8/layout/arrow5"/>
    <dgm:cxn modelId="{11AC3093-67C4-43B8-B0EF-3645DE46B3D1}" type="presOf" srcId="{BC7D66E5-6F92-43DA-A162-D919C3FF2929}" destId="{AE16A74A-19F4-4F26-B20E-82645AD72843}" srcOrd="0" destOrd="0" presId="urn:microsoft.com/office/officeart/2005/8/layout/arrow5"/>
    <dgm:cxn modelId="{F331FAA0-0C7E-416B-9FC7-BE170CB99534}" type="presOf" srcId="{765D7933-9234-4A50-999D-AE19D0EB79D8}" destId="{009CCAF1-D819-4C98-A603-7690E0A36C63}" srcOrd="0" destOrd="0" presId="urn:microsoft.com/office/officeart/2005/8/layout/arrow5"/>
    <dgm:cxn modelId="{433995AA-43E5-468A-A081-9F88BAF438F0}" srcId="{A8DE14D4-07E7-43C4-B11C-F9C3FDFBFB34}" destId="{BC7D66E5-6F92-43DA-A162-D919C3FF2929}" srcOrd="1" destOrd="0" parTransId="{D43A708B-4BD4-4C23-B15F-02A067DC030B}" sibTransId="{CD1EDA4F-BB7F-4FCF-A8D7-C4632F34F60E}"/>
    <dgm:cxn modelId="{842324CE-AD6F-421D-AFEF-4F4DF5650C04}" srcId="{A8DE14D4-07E7-43C4-B11C-F9C3FDFBFB34}" destId="{765D7933-9234-4A50-999D-AE19D0EB79D8}" srcOrd="0" destOrd="0" parTransId="{F3D6D74A-CD1D-4B4B-A7F4-49BB2514CED2}" sibTransId="{3C8E16FF-BD06-47A4-967F-C6D92D19D520}"/>
    <dgm:cxn modelId="{3650D806-B01B-4C4C-810A-4E5457842D2E}" type="presParOf" srcId="{621D82E2-6B55-4732-BE35-96E2B8943380}" destId="{009CCAF1-D819-4C98-A603-7690E0A36C63}" srcOrd="0" destOrd="0" presId="urn:microsoft.com/office/officeart/2005/8/layout/arrow5"/>
    <dgm:cxn modelId="{7100CC55-1FC1-4A9E-BEF2-EE6A4FFE1E66}" type="presParOf" srcId="{621D82E2-6B55-4732-BE35-96E2B8943380}" destId="{AE16A74A-19F4-4F26-B20E-82645AD72843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2F26161-377E-447C-9005-85A6DF64415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EDD104-0C16-4B8E-BA02-0DD409933F43}">
      <dgm:prSet/>
      <dgm:spPr/>
      <dgm:t>
        <a:bodyPr/>
        <a:lstStyle/>
        <a:p>
          <a:r>
            <a:rPr lang="en-US"/>
            <a:t>Resource strain</a:t>
          </a:r>
        </a:p>
      </dgm:t>
    </dgm:pt>
    <dgm:pt modelId="{48BDCB02-4B26-40EC-AE1F-907F9A6CB976}" type="parTrans" cxnId="{248DED20-235B-4BDD-8CC3-54A70D050D48}">
      <dgm:prSet/>
      <dgm:spPr/>
      <dgm:t>
        <a:bodyPr/>
        <a:lstStyle/>
        <a:p>
          <a:endParaRPr lang="en-US"/>
        </a:p>
      </dgm:t>
    </dgm:pt>
    <dgm:pt modelId="{C6601757-B772-4D69-A757-39DC55BE2237}" type="sibTrans" cxnId="{248DED20-235B-4BDD-8CC3-54A70D050D48}">
      <dgm:prSet/>
      <dgm:spPr/>
      <dgm:t>
        <a:bodyPr/>
        <a:lstStyle/>
        <a:p>
          <a:endParaRPr lang="en-US"/>
        </a:p>
      </dgm:t>
    </dgm:pt>
    <dgm:pt modelId="{63A0CB86-2176-4D78-B1B6-7AA84B12A2A0}">
      <dgm:prSet/>
      <dgm:spPr/>
      <dgm:t>
        <a:bodyPr/>
        <a:lstStyle/>
        <a:p>
          <a:r>
            <a:rPr lang="en-US"/>
            <a:t>Increased utility rates</a:t>
          </a:r>
        </a:p>
      </dgm:t>
    </dgm:pt>
    <dgm:pt modelId="{71F7AC36-AE86-474F-9612-FE0399565E71}" type="parTrans" cxnId="{39850EFB-1F91-4EAC-B50C-66C05225E487}">
      <dgm:prSet/>
      <dgm:spPr/>
      <dgm:t>
        <a:bodyPr/>
        <a:lstStyle/>
        <a:p>
          <a:endParaRPr lang="en-US"/>
        </a:p>
      </dgm:t>
    </dgm:pt>
    <dgm:pt modelId="{043DC5C0-82AE-43F9-A9FD-02772C3D81AC}" type="sibTrans" cxnId="{39850EFB-1F91-4EAC-B50C-66C05225E487}">
      <dgm:prSet/>
      <dgm:spPr/>
      <dgm:t>
        <a:bodyPr/>
        <a:lstStyle/>
        <a:p>
          <a:endParaRPr lang="en-US"/>
        </a:p>
      </dgm:t>
    </dgm:pt>
    <dgm:pt modelId="{085081BF-F509-43FF-AF18-7F09C91A988B}">
      <dgm:prSet/>
      <dgm:spPr/>
      <dgm:t>
        <a:bodyPr/>
        <a:lstStyle/>
        <a:p>
          <a:r>
            <a:rPr lang="en-US"/>
            <a:t>Disrupt clean energy transition</a:t>
          </a:r>
        </a:p>
      </dgm:t>
    </dgm:pt>
    <dgm:pt modelId="{4CBF135B-EAF3-45D0-A584-9FBCE8F57CE2}" type="parTrans" cxnId="{28DA1B66-A1D4-4033-A171-0C16695A572B}">
      <dgm:prSet/>
      <dgm:spPr/>
      <dgm:t>
        <a:bodyPr/>
        <a:lstStyle/>
        <a:p>
          <a:endParaRPr lang="en-US"/>
        </a:p>
      </dgm:t>
    </dgm:pt>
    <dgm:pt modelId="{D4121BD6-6D7C-461E-9437-6EBE4E85C696}" type="sibTrans" cxnId="{28DA1B66-A1D4-4033-A171-0C16695A572B}">
      <dgm:prSet/>
      <dgm:spPr/>
      <dgm:t>
        <a:bodyPr/>
        <a:lstStyle/>
        <a:p>
          <a:endParaRPr lang="en-US"/>
        </a:p>
      </dgm:t>
    </dgm:pt>
    <dgm:pt modelId="{7CA70666-DF84-4DDF-BE9C-703377AADDE1}" type="pres">
      <dgm:prSet presAssocID="{22F26161-377E-447C-9005-85A6DF644158}" presName="linear" presStyleCnt="0">
        <dgm:presLayoutVars>
          <dgm:animLvl val="lvl"/>
          <dgm:resizeHandles val="exact"/>
        </dgm:presLayoutVars>
      </dgm:prSet>
      <dgm:spPr/>
    </dgm:pt>
    <dgm:pt modelId="{50E01999-7994-4986-990E-04891F2C5695}" type="pres">
      <dgm:prSet presAssocID="{CAEDD104-0C16-4B8E-BA02-0DD409933F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0BC3C9-B4D9-4F5C-B1D2-532AEF1668AB}" type="pres">
      <dgm:prSet presAssocID="{C6601757-B772-4D69-A757-39DC55BE2237}" presName="spacer" presStyleCnt="0"/>
      <dgm:spPr/>
    </dgm:pt>
    <dgm:pt modelId="{79469C26-33EC-40BB-A34C-E6ED4EAC25F5}" type="pres">
      <dgm:prSet presAssocID="{63A0CB86-2176-4D78-B1B6-7AA84B12A2A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23B694-7250-40C1-A223-5FF8C8646268}" type="pres">
      <dgm:prSet presAssocID="{043DC5C0-82AE-43F9-A9FD-02772C3D81AC}" presName="spacer" presStyleCnt="0"/>
      <dgm:spPr/>
    </dgm:pt>
    <dgm:pt modelId="{580F07B4-19A9-4968-B946-13A8E491BA49}" type="pres">
      <dgm:prSet presAssocID="{085081BF-F509-43FF-AF18-7F09C91A988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4024008-E99C-4493-818C-3F2F2C95F405}" type="presOf" srcId="{CAEDD104-0C16-4B8E-BA02-0DD409933F43}" destId="{50E01999-7994-4986-990E-04891F2C5695}" srcOrd="0" destOrd="0" presId="urn:microsoft.com/office/officeart/2005/8/layout/vList2"/>
    <dgm:cxn modelId="{248DED20-235B-4BDD-8CC3-54A70D050D48}" srcId="{22F26161-377E-447C-9005-85A6DF644158}" destId="{CAEDD104-0C16-4B8E-BA02-0DD409933F43}" srcOrd="0" destOrd="0" parTransId="{48BDCB02-4B26-40EC-AE1F-907F9A6CB976}" sibTransId="{C6601757-B772-4D69-A757-39DC55BE2237}"/>
    <dgm:cxn modelId="{28DA1B66-A1D4-4033-A171-0C16695A572B}" srcId="{22F26161-377E-447C-9005-85A6DF644158}" destId="{085081BF-F509-43FF-AF18-7F09C91A988B}" srcOrd="2" destOrd="0" parTransId="{4CBF135B-EAF3-45D0-A584-9FBCE8F57CE2}" sibTransId="{D4121BD6-6D7C-461E-9437-6EBE4E85C696}"/>
    <dgm:cxn modelId="{F451E967-1E05-4037-B901-4C3E36064977}" type="presOf" srcId="{22F26161-377E-447C-9005-85A6DF644158}" destId="{7CA70666-DF84-4DDF-BE9C-703377AADDE1}" srcOrd="0" destOrd="0" presId="urn:microsoft.com/office/officeart/2005/8/layout/vList2"/>
    <dgm:cxn modelId="{D4DBEE57-D7CA-4628-B978-A6D2D83CD8D9}" type="presOf" srcId="{63A0CB86-2176-4D78-B1B6-7AA84B12A2A0}" destId="{79469C26-33EC-40BB-A34C-E6ED4EAC25F5}" srcOrd="0" destOrd="0" presId="urn:microsoft.com/office/officeart/2005/8/layout/vList2"/>
    <dgm:cxn modelId="{3CE1E5F5-FF08-4A67-97A5-A890CB635D79}" type="presOf" srcId="{085081BF-F509-43FF-AF18-7F09C91A988B}" destId="{580F07B4-19A9-4968-B946-13A8E491BA49}" srcOrd="0" destOrd="0" presId="urn:microsoft.com/office/officeart/2005/8/layout/vList2"/>
    <dgm:cxn modelId="{39850EFB-1F91-4EAC-B50C-66C05225E487}" srcId="{22F26161-377E-447C-9005-85A6DF644158}" destId="{63A0CB86-2176-4D78-B1B6-7AA84B12A2A0}" srcOrd="1" destOrd="0" parTransId="{71F7AC36-AE86-474F-9612-FE0399565E71}" sibTransId="{043DC5C0-82AE-43F9-A9FD-02772C3D81AC}"/>
    <dgm:cxn modelId="{FAD5D2A4-2992-4B1A-BD7F-BB6E7B7EAD31}" type="presParOf" srcId="{7CA70666-DF84-4DDF-BE9C-703377AADDE1}" destId="{50E01999-7994-4986-990E-04891F2C5695}" srcOrd="0" destOrd="0" presId="urn:microsoft.com/office/officeart/2005/8/layout/vList2"/>
    <dgm:cxn modelId="{F0B7A729-D4C8-4CCB-8098-8534B555FC69}" type="presParOf" srcId="{7CA70666-DF84-4DDF-BE9C-703377AADDE1}" destId="{2A0BC3C9-B4D9-4F5C-B1D2-532AEF1668AB}" srcOrd="1" destOrd="0" presId="urn:microsoft.com/office/officeart/2005/8/layout/vList2"/>
    <dgm:cxn modelId="{79961556-C05E-4547-BD1B-87669B87F6E3}" type="presParOf" srcId="{7CA70666-DF84-4DDF-BE9C-703377AADDE1}" destId="{79469C26-33EC-40BB-A34C-E6ED4EAC25F5}" srcOrd="2" destOrd="0" presId="urn:microsoft.com/office/officeart/2005/8/layout/vList2"/>
    <dgm:cxn modelId="{BBE91EE0-646B-4BCE-BF82-A9FDDEAC305A}" type="presParOf" srcId="{7CA70666-DF84-4DDF-BE9C-703377AADDE1}" destId="{6923B694-7250-40C1-A223-5FF8C8646268}" srcOrd="3" destOrd="0" presId="urn:microsoft.com/office/officeart/2005/8/layout/vList2"/>
    <dgm:cxn modelId="{E873E853-9E4C-4237-B024-7A999E805176}" type="presParOf" srcId="{7CA70666-DF84-4DDF-BE9C-703377AADDE1}" destId="{580F07B4-19A9-4968-B946-13A8E491BA4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C97ED2C-D305-42E5-8DFA-6A4FBEFEBCA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D4E8E58-7401-445D-9319-06601CBB4D06}">
      <dgm:prSet/>
      <dgm:spPr/>
      <dgm:t>
        <a:bodyPr/>
        <a:lstStyle/>
        <a:p>
          <a:r>
            <a:rPr lang="en-US" dirty="0"/>
            <a:t>Higher utility rates</a:t>
          </a:r>
        </a:p>
      </dgm:t>
    </dgm:pt>
    <dgm:pt modelId="{07259122-6C1D-4289-BD8D-18C3156D4625}" type="parTrans" cxnId="{7E3B4F31-AF5E-41CB-94CD-0B3146EFEAF2}">
      <dgm:prSet/>
      <dgm:spPr/>
      <dgm:t>
        <a:bodyPr/>
        <a:lstStyle/>
        <a:p>
          <a:endParaRPr lang="en-US"/>
        </a:p>
      </dgm:t>
    </dgm:pt>
    <dgm:pt modelId="{B7B40E0E-C2E1-46C5-B5E8-2AC9C4DE1CC2}" type="sibTrans" cxnId="{7E3B4F31-AF5E-41CB-94CD-0B3146EFEAF2}">
      <dgm:prSet/>
      <dgm:spPr/>
      <dgm:t>
        <a:bodyPr/>
        <a:lstStyle/>
        <a:p>
          <a:endParaRPr lang="en-US"/>
        </a:p>
      </dgm:t>
    </dgm:pt>
    <dgm:pt modelId="{B5A013B2-A28A-4980-97B6-D824EE96100C}">
      <dgm:prSet/>
      <dgm:spPr/>
      <dgm:t>
        <a:bodyPr/>
        <a:lstStyle/>
        <a:p>
          <a:r>
            <a:rPr lang="en-US" dirty="0"/>
            <a:t>Increased coal dependence</a:t>
          </a:r>
        </a:p>
      </dgm:t>
    </dgm:pt>
    <dgm:pt modelId="{7A48E3D1-EB63-4FD6-9C67-71D5F90B72C6}" type="parTrans" cxnId="{E71537F5-46DF-4667-A876-3B85E818E7FA}">
      <dgm:prSet/>
      <dgm:spPr/>
      <dgm:t>
        <a:bodyPr/>
        <a:lstStyle/>
        <a:p>
          <a:endParaRPr lang="en-US"/>
        </a:p>
      </dgm:t>
    </dgm:pt>
    <dgm:pt modelId="{8949C971-6311-42B6-866F-6AC0C632583C}" type="sibTrans" cxnId="{E71537F5-46DF-4667-A876-3B85E818E7FA}">
      <dgm:prSet/>
      <dgm:spPr/>
      <dgm:t>
        <a:bodyPr/>
        <a:lstStyle/>
        <a:p>
          <a:endParaRPr lang="en-US"/>
        </a:p>
      </dgm:t>
    </dgm:pt>
    <dgm:pt modelId="{560165D7-03AD-4F64-B63D-ED86D6704DD2}">
      <dgm:prSet/>
      <dgm:spPr/>
      <dgm:t>
        <a:bodyPr/>
        <a:lstStyle/>
        <a:p>
          <a:r>
            <a:rPr lang="en-US" dirty="0"/>
            <a:t>Renewed reliance on nuclear</a:t>
          </a:r>
        </a:p>
      </dgm:t>
    </dgm:pt>
    <dgm:pt modelId="{1C518ABC-D417-4B14-8275-EBB046AE2355}" type="parTrans" cxnId="{7EE6B211-7FA5-4633-8212-E891C156548E}">
      <dgm:prSet/>
      <dgm:spPr/>
      <dgm:t>
        <a:bodyPr/>
        <a:lstStyle/>
        <a:p>
          <a:endParaRPr lang="en-US"/>
        </a:p>
      </dgm:t>
    </dgm:pt>
    <dgm:pt modelId="{32E7352A-BA73-4E82-AB8A-F4FF609EFD67}" type="sibTrans" cxnId="{7EE6B211-7FA5-4633-8212-E891C156548E}">
      <dgm:prSet/>
      <dgm:spPr/>
      <dgm:t>
        <a:bodyPr/>
        <a:lstStyle/>
        <a:p>
          <a:endParaRPr lang="en-US"/>
        </a:p>
      </dgm:t>
    </dgm:pt>
    <dgm:pt modelId="{F6369730-DD74-4F9A-A8FC-02461BFEFE7D}" type="pres">
      <dgm:prSet presAssocID="{AC97ED2C-D305-42E5-8DFA-6A4FBEFEBCA1}" presName="root" presStyleCnt="0">
        <dgm:presLayoutVars>
          <dgm:dir/>
          <dgm:resizeHandles val="exact"/>
        </dgm:presLayoutVars>
      </dgm:prSet>
      <dgm:spPr/>
    </dgm:pt>
    <dgm:pt modelId="{F7DA42EC-5601-40C9-927B-F4065FCC9D16}" type="pres">
      <dgm:prSet presAssocID="{AD4E8E58-7401-445D-9319-06601CBB4D06}" presName="compNode" presStyleCnt="0"/>
      <dgm:spPr/>
    </dgm:pt>
    <dgm:pt modelId="{6F5187E9-7BAD-43BD-B445-FC68BCFDFB76}" type="pres">
      <dgm:prSet presAssocID="{AD4E8E58-7401-445D-9319-06601CBB4D0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B3BF59C-85BB-42F3-A82A-8C45EB1D42C9}" type="pres">
      <dgm:prSet presAssocID="{AD4E8E58-7401-445D-9319-06601CBB4D06}" presName="spaceRect" presStyleCnt="0"/>
      <dgm:spPr/>
    </dgm:pt>
    <dgm:pt modelId="{8A9E2D49-ED3B-4A3B-8CAB-1F26B46154E8}" type="pres">
      <dgm:prSet presAssocID="{AD4E8E58-7401-445D-9319-06601CBB4D06}" presName="textRect" presStyleLbl="revTx" presStyleIdx="0" presStyleCnt="3">
        <dgm:presLayoutVars>
          <dgm:chMax val="1"/>
          <dgm:chPref val="1"/>
        </dgm:presLayoutVars>
      </dgm:prSet>
      <dgm:spPr/>
    </dgm:pt>
    <dgm:pt modelId="{F12B34A4-7318-43AA-8F10-8F938F2C0548}" type="pres">
      <dgm:prSet presAssocID="{B7B40E0E-C2E1-46C5-B5E8-2AC9C4DE1CC2}" presName="sibTrans" presStyleCnt="0"/>
      <dgm:spPr/>
    </dgm:pt>
    <dgm:pt modelId="{898234FE-7640-40E8-871E-ACBE98EE1FC6}" type="pres">
      <dgm:prSet presAssocID="{B5A013B2-A28A-4980-97B6-D824EE96100C}" presName="compNode" presStyleCnt="0"/>
      <dgm:spPr/>
    </dgm:pt>
    <dgm:pt modelId="{90647978-625C-4DD8-9FFD-E6EE33088FA8}" type="pres">
      <dgm:prSet presAssocID="{B5A013B2-A28A-4980-97B6-D824EE9610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E12CB438-2B65-4745-9C67-953B7C84CD45}" type="pres">
      <dgm:prSet presAssocID="{B5A013B2-A28A-4980-97B6-D824EE96100C}" presName="spaceRect" presStyleCnt="0"/>
      <dgm:spPr/>
    </dgm:pt>
    <dgm:pt modelId="{27BFD15D-59A3-43A4-BCB4-D98BB4F8B33E}" type="pres">
      <dgm:prSet presAssocID="{B5A013B2-A28A-4980-97B6-D824EE96100C}" presName="textRect" presStyleLbl="revTx" presStyleIdx="1" presStyleCnt="3">
        <dgm:presLayoutVars>
          <dgm:chMax val="1"/>
          <dgm:chPref val="1"/>
        </dgm:presLayoutVars>
      </dgm:prSet>
      <dgm:spPr/>
    </dgm:pt>
    <dgm:pt modelId="{EE0A1F8B-CE47-4C43-8576-DF1C6A56F40C}" type="pres">
      <dgm:prSet presAssocID="{8949C971-6311-42B6-866F-6AC0C632583C}" presName="sibTrans" presStyleCnt="0"/>
      <dgm:spPr/>
    </dgm:pt>
    <dgm:pt modelId="{B83AAE90-3170-4969-9B86-D78885E6E0B9}" type="pres">
      <dgm:prSet presAssocID="{560165D7-03AD-4F64-B63D-ED86D6704DD2}" presName="compNode" presStyleCnt="0"/>
      <dgm:spPr/>
    </dgm:pt>
    <dgm:pt modelId="{754CBE41-A9C6-4607-9D33-A02E85D0CF49}" type="pres">
      <dgm:prSet presAssocID="{560165D7-03AD-4F64-B63D-ED86D6704D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33DEA879-3BAA-4A41-9E2E-0505C063682D}" type="pres">
      <dgm:prSet presAssocID="{560165D7-03AD-4F64-B63D-ED86D6704DD2}" presName="spaceRect" presStyleCnt="0"/>
      <dgm:spPr/>
    </dgm:pt>
    <dgm:pt modelId="{99D5645B-24EC-43D4-A547-3E41ABED2448}" type="pres">
      <dgm:prSet presAssocID="{560165D7-03AD-4F64-B63D-ED86D6704DD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6B211-7FA5-4633-8212-E891C156548E}" srcId="{AC97ED2C-D305-42E5-8DFA-6A4FBEFEBCA1}" destId="{560165D7-03AD-4F64-B63D-ED86D6704DD2}" srcOrd="2" destOrd="0" parTransId="{1C518ABC-D417-4B14-8275-EBB046AE2355}" sibTransId="{32E7352A-BA73-4E82-AB8A-F4FF609EFD67}"/>
    <dgm:cxn modelId="{0E5B9227-6F2C-40A6-9FAA-0D0DE09C53BF}" type="presOf" srcId="{560165D7-03AD-4F64-B63D-ED86D6704DD2}" destId="{99D5645B-24EC-43D4-A547-3E41ABED2448}" srcOrd="0" destOrd="0" presId="urn:microsoft.com/office/officeart/2018/2/layout/IconLabelList"/>
    <dgm:cxn modelId="{7E3B4F31-AF5E-41CB-94CD-0B3146EFEAF2}" srcId="{AC97ED2C-D305-42E5-8DFA-6A4FBEFEBCA1}" destId="{AD4E8E58-7401-445D-9319-06601CBB4D06}" srcOrd="0" destOrd="0" parTransId="{07259122-6C1D-4289-BD8D-18C3156D4625}" sibTransId="{B7B40E0E-C2E1-46C5-B5E8-2AC9C4DE1CC2}"/>
    <dgm:cxn modelId="{AC008855-FE30-4CAC-BFDA-F25E32DA2103}" type="presOf" srcId="{B5A013B2-A28A-4980-97B6-D824EE96100C}" destId="{27BFD15D-59A3-43A4-BCB4-D98BB4F8B33E}" srcOrd="0" destOrd="0" presId="urn:microsoft.com/office/officeart/2018/2/layout/IconLabelList"/>
    <dgm:cxn modelId="{AB19948A-5550-43C8-A0C1-BDA22B4BDFD5}" type="presOf" srcId="{AC97ED2C-D305-42E5-8DFA-6A4FBEFEBCA1}" destId="{F6369730-DD74-4F9A-A8FC-02461BFEFE7D}" srcOrd="0" destOrd="0" presId="urn:microsoft.com/office/officeart/2018/2/layout/IconLabelList"/>
    <dgm:cxn modelId="{6F4EA7C0-4FB4-4A36-A7B9-C002499ED02A}" type="presOf" srcId="{AD4E8E58-7401-445D-9319-06601CBB4D06}" destId="{8A9E2D49-ED3B-4A3B-8CAB-1F26B46154E8}" srcOrd="0" destOrd="0" presId="urn:microsoft.com/office/officeart/2018/2/layout/IconLabelList"/>
    <dgm:cxn modelId="{E71537F5-46DF-4667-A876-3B85E818E7FA}" srcId="{AC97ED2C-D305-42E5-8DFA-6A4FBEFEBCA1}" destId="{B5A013B2-A28A-4980-97B6-D824EE96100C}" srcOrd="1" destOrd="0" parTransId="{7A48E3D1-EB63-4FD6-9C67-71D5F90B72C6}" sibTransId="{8949C971-6311-42B6-866F-6AC0C632583C}"/>
    <dgm:cxn modelId="{3FFA1EFC-197A-46AC-A520-33903F6DD0BC}" type="presParOf" srcId="{F6369730-DD74-4F9A-A8FC-02461BFEFE7D}" destId="{F7DA42EC-5601-40C9-927B-F4065FCC9D16}" srcOrd="0" destOrd="0" presId="urn:microsoft.com/office/officeart/2018/2/layout/IconLabelList"/>
    <dgm:cxn modelId="{F8F06B0B-16F2-4CE9-AC6F-561914D84963}" type="presParOf" srcId="{F7DA42EC-5601-40C9-927B-F4065FCC9D16}" destId="{6F5187E9-7BAD-43BD-B445-FC68BCFDFB76}" srcOrd="0" destOrd="0" presId="urn:microsoft.com/office/officeart/2018/2/layout/IconLabelList"/>
    <dgm:cxn modelId="{FFA5614F-8C96-41B9-93C1-D73B7C79D941}" type="presParOf" srcId="{F7DA42EC-5601-40C9-927B-F4065FCC9D16}" destId="{9B3BF59C-85BB-42F3-A82A-8C45EB1D42C9}" srcOrd="1" destOrd="0" presId="urn:microsoft.com/office/officeart/2018/2/layout/IconLabelList"/>
    <dgm:cxn modelId="{D33C5DD6-B28B-4EF2-B942-9BE3D472D4D3}" type="presParOf" srcId="{F7DA42EC-5601-40C9-927B-F4065FCC9D16}" destId="{8A9E2D49-ED3B-4A3B-8CAB-1F26B46154E8}" srcOrd="2" destOrd="0" presId="urn:microsoft.com/office/officeart/2018/2/layout/IconLabelList"/>
    <dgm:cxn modelId="{F6D47EE4-0867-4389-9347-55ED6C25DBBA}" type="presParOf" srcId="{F6369730-DD74-4F9A-A8FC-02461BFEFE7D}" destId="{F12B34A4-7318-43AA-8F10-8F938F2C0548}" srcOrd="1" destOrd="0" presId="urn:microsoft.com/office/officeart/2018/2/layout/IconLabelList"/>
    <dgm:cxn modelId="{F997B973-4C00-4515-8B16-EC1816D11241}" type="presParOf" srcId="{F6369730-DD74-4F9A-A8FC-02461BFEFE7D}" destId="{898234FE-7640-40E8-871E-ACBE98EE1FC6}" srcOrd="2" destOrd="0" presId="urn:microsoft.com/office/officeart/2018/2/layout/IconLabelList"/>
    <dgm:cxn modelId="{1B30411F-5D98-4151-8D1B-AB0412DDB511}" type="presParOf" srcId="{898234FE-7640-40E8-871E-ACBE98EE1FC6}" destId="{90647978-625C-4DD8-9FFD-E6EE33088FA8}" srcOrd="0" destOrd="0" presId="urn:microsoft.com/office/officeart/2018/2/layout/IconLabelList"/>
    <dgm:cxn modelId="{3D0CA6BE-355B-46A4-9AE1-98987E5705DF}" type="presParOf" srcId="{898234FE-7640-40E8-871E-ACBE98EE1FC6}" destId="{E12CB438-2B65-4745-9C67-953B7C84CD45}" srcOrd="1" destOrd="0" presId="urn:microsoft.com/office/officeart/2018/2/layout/IconLabelList"/>
    <dgm:cxn modelId="{A9E67E45-C9B4-4998-96E9-35E607DC5643}" type="presParOf" srcId="{898234FE-7640-40E8-871E-ACBE98EE1FC6}" destId="{27BFD15D-59A3-43A4-BCB4-D98BB4F8B33E}" srcOrd="2" destOrd="0" presId="urn:microsoft.com/office/officeart/2018/2/layout/IconLabelList"/>
    <dgm:cxn modelId="{9D44528D-3FBA-4F35-843B-3AF2FBEF19A1}" type="presParOf" srcId="{F6369730-DD74-4F9A-A8FC-02461BFEFE7D}" destId="{EE0A1F8B-CE47-4C43-8576-DF1C6A56F40C}" srcOrd="3" destOrd="0" presId="urn:microsoft.com/office/officeart/2018/2/layout/IconLabelList"/>
    <dgm:cxn modelId="{03A1AFE9-5002-48CC-81B0-8D906B6FD6DE}" type="presParOf" srcId="{F6369730-DD74-4F9A-A8FC-02461BFEFE7D}" destId="{B83AAE90-3170-4969-9B86-D78885E6E0B9}" srcOrd="4" destOrd="0" presId="urn:microsoft.com/office/officeart/2018/2/layout/IconLabelList"/>
    <dgm:cxn modelId="{05002382-18E9-409F-B07A-25A5FAFF637C}" type="presParOf" srcId="{B83AAE90-3170-4969-9B86-D78885E6E0B9}" destId="{754CBE41-A9C6-4607-9D33-A02E85D0CF49}" srcOrd="0" destOrd="0" presId="urn:microsoft.com/office/officeart/2018/2/layout/IconLabelList"/>
    <dgm:cxn modelId="{971A5EE9-3E66-4D39-8682-DA2592096C73}" type="presParOf" srcId="{B83AAE90-3170-4969-9B86-D78885E6E0B9}" destId="{33DEA879-3BAA-4A41-9E2E-0505C063682D}" srcOrd="1" destOrd="0" presId="urn:microsoft.com/office/officeart/2018/2/layout/IconLabelList"/>
    <dgm:cxn modelId="{B8A9816C-C8BF-4C2C-9087-3A8ED189865F}" type="presParOf" srcId="{B83AAE90-3170-4969-9B86-D78885E6E0B9}" destId="{99D5645B-24EC-43D4-A547-3E41ABED244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67C7C85-D561-4721-8551-63138A90F9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349C40-1FE4-461A-84ED-F06BC92A794D}">
      <dgm:prSet/>
      <dgm:spPr/>
      <dgm:t>
        <a:bodyPr/>
        <a:lstStyle/>
        <a:p>
          <a:r>
            <a:rPr lang="en-US"/>
            <a:t>Positive</a:t>
          </a:r>
        </a:p>
      </dgm:t>
    </dgm:pt>
    <dgm:pt modelId="{9573EE84-840E-4961-BCA3-B299033EEA37}" type="parTrans" cxnId="{696B8BF6-994C-4523-BAFF-3F2B6805570D}">
      <dgm:prSet/>
      <dgm:spPr/>
      <dgm:t>
        <a:bodyPr/>
        <a:lstStyle/>
        <a:p>
          <a:endParaRPr lang="en-US"/>
        </a:p>
      </dgm:t>
    </dgm:pt>
    <dgm:pt modelId="{87D94247-8EB6-4B6C-B1C4-36FE0F833D41}" type="sibTrans" cxnId="{696B8BF6-994C-4523-BAFF-3F2B6805570D}">
      <dgm:prSet/>
      <dgm:spPr/>
      <dgm:t>
        <a:bodyPr/>
        <a:lstStyle/>
        <a:p>
          <a:endParaRPr lang="en-US"/>
        </a:p>
      </dgm:t>
    </dgm:pt>
    <dgm:pt modelId="{F00CCBF7-29AD-4894-A3B8-3C790F96A11D}">
      <dgm:prSet/>
      <dgm:spPr/>
      <dgm:t>
        <a:bodyPr/>
        <a:lstStyle/>
        <a:p>
          <a:r>
            <a:rPr lang="en-US"/>
            <a:t>Negative</a:t>
          </a:r>
        </a:p>
      </dgm:t>
    </dgm:pt>
    <dgm:pt modelId="{A9103C8D-086C-4AF1-952B-BB6F99D4A51A}" type="parTrans" cxnId="{86BAED05-1D3C-45C6-8451-C52F05433600}">
      <dgm:prSet/>
      <dgm:spPr/>
      <dgm:t>
        <a:bodyPr/>
        <a:lstStyle/>
        <a:p>
          <a:endParaRPr lang="en-US"/>
        </a:p>
      </dgm:t>
    </dgm:pt>
    <dgm:pt modelId="{B4FD3C41-24CA-4A0E-99C4-E3ECA51D0FCB}" type="sibTrans" cxnId="{86BAED05-1D3C-45C6-8451-C52F05433600}">
      <dgm:prSet/>
      <dgm:spPr/>
      <dgm:t>
        <a:bodyPr/>
        <a:lstStyle/>
        <a:p>
          <a:endParaRPr lang="en-US"/>
        </a:p>
      </dgm:t>
    </dgm:pt>
    <dgm:pt modelId="{64E77D9B-C72D-423E-B15A-174B628A4C25}" type="pres">
      <dgm:prSet presAssocID="{E67C7C85-D561-4721-8551-63138A90F9CA}" presName="root" presStyleCnt="0">
        <dgm:presLayoutVars>
          <dgm:dir/>
          <dgm:resizeHandles val="exact"/>
        </dgm:presLayoutVars>
      </dgm:prSet>
      <dgm:spPr/>
    </dgm:pt>
    <dgm:pt modelId="{0A2D375F-0D6F-4CD9-93AC-9A15D329DC76}" type="pres">
      <dgm:prSet presAssocID="{56349C40-1FE4-461A-84ED-F06BC92A794D}" presName="compNode" presStyleCnt="0"/>
      <dgm:spPr/>
    </dgm:pt>
    <dgm:pt modelId="{3320A100-454E-447D-8649-59EF73ECAFBC}" type="pres">
      <dgm:prSet presAssocID="{56349C40-1FE4-461A-84ED-F06BC92A794D}" presName="bgRect" presStyleLbl="bgShp" presStyleIdx="0" presStyleCnt="2"/>
      <dgm:spPr/>
    </dgm:pt>
    <dgm:pt modelId="{B3C025BB-3110-4754-9C5A-250D896FFB6A}" type="pres">
      <dgm:prSet presAssocID="{56349C40-1FE4-461A-84ED-F06BC92A79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BB6334A2-9890-41D9-B8B4-94EC20A70DCE}" type="pres">
      <dgm:prSet presAssocID="{56349C40-1FE4-461A-84ED-F06BC92A794D}" presName="spaceRect" presStyleCnt="0"/>
      <dgm:spPr/>
    </dgm:pt>
    <dgm:pt modelId="{6A9C50A9-0E38-4FAD-B3EF-18F8AC598BE1}" type="pres">
      <dgm:prSet presAssocID="{56349C40-1FE4-461A-84ED-F06BC92A794D}" presName="parTx" presStyleLbl="revTx" presStyleIdx="0" presStyleCnt="2">
        <dgm:presLayoutVars>
          <dgm:chMax val="0"/>
          <dgm:chPref val="0"/>
        </dgm:presLayoutVars>
      </dgm:prSet>
      <dgm:spPr/>
    </dgm:pt>
    <dgm:pt modelId="{DFD0DAD5-8136-4FA8-8DC7-C8B1D14A666C}" type="pres">
      <dgm:prSet presAssocID="{87D94247-8EB6-4B6C-B1C4-36FE0F833D41}" presName="sibTrans" presStyleCnt="0"/>
      <dgm:spPr/>
    </dgm:pt>
    <dgm:pt modelId="{A4F37A8E-8B9D-4229-BD6B-AD4D05EB77FD}" type="pres">
      <dgm:prSet presAssocID="{F00CCBF7-29AD-4894-A3B8-3C790F96A11D}" presName="compNode" presStyleCnt="0"/>
      <dgm:spPr/>
    </dgm:pt>
    <dgm:pt modelId="{7DB7DED8-3C7C-4824-991E-B1D4FB436879}" type="pres">
      <dgm:prSet presAssocID="{F00CCBF7-29AD-4894-A3B8-3C790F96A11D}" presName="bgRect" presStyleLbl="bgShp" presStyleIdx="1" presStyleCnt="2"/>
      <dgm:spPr/>
    </dgm:pt>
    <dgm:pt modelId="{64493BBF-4380-4447-881A-31B15AA89B2E}" type="pres">
      <dgm:prSet presAssocID="{F00CCBF7-29AD-4894-A3B8-3C790F96A1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F1DEF899-1FB9-4FE1-8937-5EB2005F7CAC}" type="pres">
      <dgm:prSet presAssocID="{F00CCBF7-29AD-4894-A3B8-3C790F96A11D}" presName="spaceRect" presStyleCnt="0"/>
      <dgm:spPr/>
    </dgm:pt>
    <dgm:pt modelId="{CF3F4A1B-2EFC-4793-8FCC-4535065763D6}" type="pres">
      <dgm:prSet presAssocID="{F00CCBF7-29AD-4894-A3B8-3C790F96A11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6BAED05-1D3C-45C6-8451-C52F05433600}" srcId="{E67C7C85-D561-4721-8551-63138A90F9CA}" destId="{F00CCBF7-29AD-4894-A3B8-3C790F96A11D}" srcOrd="1" destOrd="0" parTransId="{A9103C8D-086C-4AF1-952B-BB6F99D4A51A}" sibTransId="{B4FD3C41-24CA-4A0E-99C4-E3ECA51D0FCB}"/>
    <dgm:cxn modelId="{2DB60896-C048-49DF-A599-335FB1315E4D}" type="presOf" srcId="{E67C7C85-D561-4721-8551-63138A90F9CA}" destId="{64E77D9B-C72D-423E-B15A-174B628A4C25}" srcOrd="0" destOrd="0" presId="urn:microsoft.com/office/officeart/2018/2/layout/IconVerticalSolidList"/>
    <dgm:cxn modelId="{9CEA049D-5E61-4662-A234-279FA3FA44F7}" type="presOf" srcId="{56349C40-1FE4-461A-84ED-F06BC92A794D}" destId="{6A9C50A9-0E38-4FAD-B3EF-18F8AC598BE1}" srcOrd="0" destOrd="0" presId="urn:microsoft.com/office/officeart/2018/2/layout/IconVerticalSolidList"/>
    <dgm:cxn modelId="{43484BA1-4A32-42C6-8D1F-6D05C74B112D}" type="presOf" srcId="{F00CCBF7-29AD-4894-A3B8-3C790F96A11D}" destId="{CF3F4A1B-2EFC-4793-8FCC-4535065763D6}" srcOrd="0" destOrd="0" presId="urn:microsoft.com/office/officeart/2018/2/layout/IconVerticalSolidList"/>
    <dgm:cxn modelId="{696B8BF6-994C-4523-BAFF-3F2B6805570D}" srcId="{E67C7C85-D561-4721-8551-63138A90F9CA}" destId="{56349C40-1FE4-461A-84ED-F06BC92A794D}" srcOrd="0" destOrd="0" parTransId="{9573EE84-840E-4961-BCA3-B299033EEA37}" sibTransId="{87D94247-8EB6-4B6C-B1C4-36FE0F833D41}"/>
    <dgm:cxn modelId="{AE88C56E-633B-4F4D-9E3C-C360226E035F}" type="presParOf" srcId="{64E77D9B-C72D-423E-B15A-174B628A4C25}" destId="{0A2D375F-0D6F-4CD9-93AC-9A15D329DC76}" srcOrd="0" destOrd="0" presId="urn:microsoft.com/office/officeart/2018/2/layout/IconVerticalSolidList"/>
    <dgm:cxn modelId="{F4533F61-26C0-4EC7-AE38-A9D25E462B2F}" type="presParOf" srcId="{0A2D375F-0D6F-4CD9-93AC-9A15D329DC76}" destId="{3320A100-454E-447D-8649-59EF73ECAFBC}" srcOrd="0" destOrd="0" presId="urn:microsoft.com/office/officeart/2018/2/layout/IconVerticalSolidList"/>
    <dgm:cxn modelId="{01CB07A4-49DE-4070-8535-1CEF95D407F2}" type="presParOf" srcId="{0A2D375F-0D6F-4CD9-93AC-9A15D329DC76}" destId="{B3C025BB-3110-4754-9C5A-250D896FFB6A}" srcOrd="1" destOrd="0" presId="urn:microsoft.com/office/officeart/2018/2/layout/IconVerticalSolidList"/>
    <dgm:cxn modelId="{47207CFE-DDE7-49C5-85E6-E3CC59FD31CA}" type="presParOf" srcId="{0A2D375F-0D6F-4CD9-93AC-9A15D329DC76}" destId="{BB6334A2-9890-41D9-B8B4-94EC20A70DCE}" srcOrd="2" destOrd="0" presId="urn:microsoft.com/office/officeart/2018/2/layout/IconVerticalSolidList"/>
    <dgm:cxn modelId="{4B6EA6D8-100A-41DF-84CD-A3A61F4FD45D}" type="presParOf" srcId="{0A2D375F-0D6F-4CD9-93AC-9A15D329DC76}" destId="{6A9C50A9-0E38-4FAD-B3EF-18F8AC598BE1}" srcOrd="3" destOrd="0" presId="urn:microsoft.com/office/officeart/2018/2/layout/IconVerticalSolidList"/>
    <dgm:cxn modelId="{666DD67B-9536-4E9D-B744-030F8D0A52ED}" type="presParOf" srcId="{64E77D9B-C72D-423E-B15A-174B628A4C25}" destId="{DFD0DAD5-8136-4FA8-8DC7-C8B1D14A666C}" srcOrd="1" destOrd="0" presId="urn:microsoft.com/office/officeart/2018/2/layout/IconVerticalSolidList"/>
    <dgm:cxn modelId="{1FBF984C-D0C8-4804-99CA-EEDA611838E8}" type="presParOf" srcId="{64E77D9B-C72D-423E-B15A-174B628A4C25}" destId="{A4F37A8E-8B9D-4229-BD6B-AD4D05EB77FD}" srcOrd="2" destOrd="0" presId="urn:microsoft.com/office/officeart/2018/2/layout/IconVerticalSolidList"/>
    <dgm:cxn modelId="{35822254-A0AC-4EA2-AA44-24B2AE0C5234}" type="presParOf" srcId="{A4F37A8E-8B9D-4229-BD6B-AD4D05EB77FD}" destId="{7DB7DED8-3C7C-4824-991E-B1D4FB436879}" srcOrd="0" destOrd="0" presId="urn:microsoft.com/office/officeart/2018/2/layout/IconVerticalSolidList"/>
    <dgm:cxn modelId="{C8A4DAC4-4884-4B1C-99CE-B508DCF74240}" type="presParOf" srcId="{A4F37A8E-8B9D-4229-BD6B-AD4D05EB77FD}" destId="{64493BBF-4380-4447-881A-31B15AA89B2E}" srcOrd="1" destOrd="0" presId="urn:microsoft.com/office/officeart/2018/2/layout/IconVerticalSolidList"/>
    <dgm:cxn modelId="{7505312C-BD55-4F78-805A-74355E36091A}" type="presParOf" srcId="{A4F37A8E-8B9D-4229-BD6B-AD4D05EB77FD}" destId="{F1DEF899-1FB9-4FE1-8937-5EB2005F7CAC}" srcOrd="2" destOrd="0" presId="urn:microsoft.com/office/officeart/2018/2/layout/IconVerticalSolidList"/>
    <dgm:cxn modelId="{2643777A-927E-42CC-B08B-7DD6C9D3F8E3}" type="presParOf" srcId="{A4F37A8E-8B9D-4229-BD6B-AD4D05EB77FD}" destId="{CF3F4A1B-2EFC-4793-8FCC-4535065763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4DE3ED-66E7-4198-A0D9-32C2864E8E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E626F1-C949-4AAC-95E9-7B885D9F88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</a:t>
          </a:r>
          <a:r>
            <a:rPr lang="en-US"/>
            <a:t>is a </a:t>
          </a:r>
          <a:r>
            <a:rPr lang="en-US" dirty="0"/>
            <a:t>data center?</a:t>
          </a:r>
        </a:p>
      </dgm:t>
    </dgm:pt>
    <dgm:pt modelId="{0DCE17FB-37AF-4C94-8E9B-5C65DE2914C9}" type="parTrans" cxnId="{BF18788B-AB55-454E-B754-E4C8CAB1FA6F}">
      <dgm:prSet/>
      <dgm:spPr/>
      <dgm:t>
        <a:bodyPr/>
        <a:lstStyle/>
        <a:p>
          <a:endParaRPr lang="en-US"/>
        </a:p>
      </dgm:t>
    </dgm:pt>
    <dgm:pt modelId="{3634EE7A-469D-4EA4-B5D1-491A4E447CDC}" type="sibTrans" cxnId="{BF18788B-AB55-454E-B754-E4C8CAB1FA6F}">
      <dgm:prSet/>
      <dgm:spPr/>
      <dgm:t>
        <a:bodyPr/>
        <a:lstStyle/>
        <a:p>
          <a:endParaRPr lang="en-US"/>
        </a:p>
      </dgm:t>
    </dgm:pt>
    <dgm:pt modelId="{F9A2091A-C0B4-42A2-A493-4A18A11800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Northeastern Illinois?</a:t>
          </a:r>
        </a:p>
      </dgm:t>
    </dgm:pt>
    <dgm:pt modelId="{96BBFA1C-C95E-42F0-ABF0-D1BD2C73DFDA}" type="parTrans" cxnId="{90221865-3C88-4661-84D5-9E23A642FC9D}">
      <dgm:prSet/>
      <dgm:spPr/>
      <dgm:t>
        <a:bodyPr/>
        <a:lstStyle/>
        <a:p>
          <a:endParaRPr lang="en-US"/>
        </a:p>
      </dgm:t>
    </dgm:pt>
    <dgm:pt modelId="{2044BFF1-5241-4FF5-83B2-16125C7C2D81}" type="sibTrans" cxnId="{90221865-3C88-4661-84D5-9E23A642FC9D}">
      <dgm:prSet/>
      <dgm:spPr/>
      <dgm:t>
        <a:bodyPr/>
        <a:lstStyle/>
        <a:p>
          <a:endParaRPr lang="en-US"/>
        </a:p>
      </dgm:t>
    </dgm:pt>
    <dgm:pt modelId="{4B56DEFA-D7C9-4124-BB46-A6C7362868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Where in Northeastern Illinois?</a:t>
          </a:r>
        </a:p>
      </dgm:t>
    </dgm:pt>
    <dgm:pt modelId="{36CCF797-52D9-44C0-A1DC-706F1BA32663}" type="parTrans" cxnId="{4381B588-F770-4EA2-8F17-356C8C3727D3}">
      <dgm:prSet/>
      <dgm:spPr/>
      <dgm:t>
        <a:bodyPr/>
        <a:lstStyle/>
        <a:p>
          <a:endParaRPr lang="en-US"/>
        </a:p>
      </dgm:t>
    </dgm:pt>
    <dgm:pt modelId="{FF715D1C-D579-4C35-A094-6A85E554BB94}" type="sibTrans" cxnId="{4381B588-F770-4EA2-8F17-356C8C3727D3}">
      <dgm:prSet/>
      <dgm:spPr/>
      <dgm:t>
        <a:bodyPr/>
        <a:lstStyle/>
        <a:p>
          <a:endParaRPr lang="en-US"/>
        </a:p>
      </dgm:t>
    </dgm:pt>
    <dgm:pt modelId="{C92F3C0F-561E-49FA-80D1-87461F6276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impact do data centers have on communities?</a:t>
          </a:r>
        </a:p>
      </dgm:t>
    </dgm:pt>
    <dgm:pt modelId="{B4ACEB70-02CD-4FD9-88FE-8C8D8DCEC261}" type="parTrans" cxnId="{38BA4E11-94B2-4A65-89E5-2C1A96610E3B}">
      <dgm:prSet/>
      <dgm:spPr/>
      <dgm:t>
        <a:bodyPr/>
        <a:lstStyle/>
        <a:p>
          <a:endParaRPr lang="en-US"/>
        </a:p>
      </dgm:t>
    </dgm:pt>
    <dgm:pt modelId="{438BFBEC-734F-4BEC-8EEA-0A31C8C77197}" type="sibTrans" cxnId="{38BA4E11-94B2-4A65-89E5-2C1A96610E3B}">
      <dgm:prSet/>
      <dgm:spPr/>
      <dgm:t>
        <a:bodyPr/>
        <a:lstStyle/>
        <a:p>
          <a:endParaRPr lang="en-US"/>
        </a:p>
      </dgm:t>
    </dgm:pt>
    <dgm:pt modelId="{C7115653-C091-4491-9C2A-1C36C7AD78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Questions/Comments?</a:t>
          </a:r>
        </a:p>
      </dgm:t>
    </dgm:pt>
    <dgm:pt modelId="{63EF4206-8B48-437F-B6ED-2D4A812DDAB4}" type="parTrans" cxnId="{B0F9DDB8-D951-481A-9594-670109F0F56A}">
      <dgm:prSet/>
      <dgm:spPr/>
      <dgm:t>
        <a:bodyPr/>
        <a:lstStyle/>
        <a:p>
          <a:endParaRPr lang="en-US"/>
        </a:p>
      </dgm:t>
    </dgm:pt>
    <dgm:pt modelId="{0B96E7FB-83EF-40DC-A053-083C32BE5D15}" type="sibTrans" cxnId="{B0F9DDB8-D951-481A-9594-670109F0F56A}">
      <dgm:prSet/>
      <dgm:spPr/>
      <dgm:t>
        <a:bodyPr/>
        <a:lstStyle/>
        <a:p>
          <a:endParaRPr lang="en-US"/>
        </a:p>
      </dgm:t>
    </dgm:pt>
    <dgm:pt modelId="{9D975F67-A632-4BD8-947B-4B03C309C710}" type="pres">
      <dgm:prSet presAssocID="{454DE3ED-66E7-4198-A0D9-32C2864E8E95}" presName="root" presStyleCnt="0">
        <dgm:presLayoutVars>
          <dgm:dir/>
          <dgm:resizeHandles val="exact"/>
        </dgm:presLayoutVars>
      </dgm:prSet>
      <dgm:spPr/>
    </dgm:pt>
    <dgm:pt modelId="{F9F6DD46-6867-42EE-946A-ACA1AD017DFD}" type="pres">
      <dgm:prSet presAssocID="{E7E626F1-C949-4AAC-95E9-7B885D9F888C}" presName="compNode" presStyleCnt="0"/>
      <dgm:spPr/>
    </dgm:pt>
    <dgm:pt modelId="{BC68C040-7FA9-4CBE-A5EF-E0C027CEDB03}" type="pres">
      <dgm:prSet presAssocID="{E7E626F1-C949-4AAC-95E9-7B885D9F888C}" presName="bgRect" presStyleLbl="bgShp" presStyleIdx="0" presStyleCnt="5"/>
      <dgm:spPr/>
    </dgm:pt>
    <dgm:pt modelId="{5CB46B7B-87CF-49EF-A3E4-9F3C5C178791}" type="pres">
      <dgm:prSet presAssocID="{E7E626F1-C949-4AAC-95E9-7B885D9F88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E305EEF-CF0E-4E90-8B57-32F74FA3EBCA}" type="pres">
      <dgm:prSet presAssocID="{E7E626F1-C949-4AAC-95E9-7B885D9F888C}" presName="spaceRect" presStyleCnt="0"/>
      <dgm:spPr/>
    </dgm:pt>
    <dgm:pt modelId="{728EE857-760A-4C15-986A-D310B78BBA14}" type="pres">
      <dgm:prSet presAssocID="{E7E626F1-C949-4AAC-95E9-7B885D9F888C}" presName="parTx" presStyleLbl="revTx" presStyleIdx="0" presStyleCnt="5">
        <dgm:presLayoutVars>
          <dgm:chMax val="0"/>
          <dgm:chPref val="0"/>
        </dgm:presLayoutVars>
      </dgm:prSet>
      <dgm:spPr/>
    </dgm:pt>
    <dgm:pt modelId="{DBEB9CB1-CA73-4A5B-A0DB-E315988F7F69}" type="pres">
      <dgm:prSet presAssocID="{3634EE7A-469D-4EA4-B5D1-491A4E447CDC}" presName="sibTrans" presStyleCnt="0"/>
      <dgm:spPr/>
    </dgm:pt>
    <dgm:pt modelId="{A5726640-1919-4595-ADEA-E8C39C2956F7}" type="pres">
      <dgm:prSet presAssocID="{F9A2091A-C0B4-42A2-A493-4A18A118007B}" presName="compNode" presStyleCnt="0"/>
      <dgm:spPr/>
    </dgm:pt>
    <dgm:pt modelId="{8F7CFA91-E0DC-4FBA-8B93-8B4F16B3D468}" type="pres">
      <dgm:prSet presAssocID="{F9A2091A-C0B4-42A2-A493-4A18A118007B}" presName="bgRect" presStyleLbl="bgShp" presStyleIdx="1" presStyleCnt="5"/>
      <dgm:spPr/>
    </dgm:pt>
    <dgm:pt modelId="{6F504626-D22F-4BB7-BD1B-CD15C5C3F8BB}" type="pres">
      <dgm:prSet presAssocID="{F9A2091A-C0B4-42A2-A493-4A18A11800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58284ED-C345-4A99-A667-45C56038156E}" type="pres">
      <dgm:prSet presAssocID="{F9A2091A-C0B4-42A2-A493-4A18A118007B}" presName="spaceRect" presStyleCnt="0"/>
      <dgm:spPr/>
    </dgm:pt>
    <dgm:pt modelId="{E197844B-93A3-45DB-9082-F86AA22DFE99}" type="pres">
      <dgm:prSet presAssocID="{F9A2091A-C0B4-42A2-A493-4A18A118007B}" presName="parTx" presStyleLbl="revTx" presStyleIdx="1" presStyleCnt="5">
        <dgm:presLayoutVars>
          <dgm:chMax val="0"/>
          <dgm:chPref val="0"/>
        </dgm:presLayoutVars>
      </dgm:prSet>
      <dgm:spPr/>
    </dgm:pt>
    <dgm:pt modelId="{E7F16825-56E6-436E-AE29-6F104C6B5734}" type="pres">
      <dgm:prSet presAssocID="{2044BFF1-5241-4FF5-83B2-16125C7C2D81}" presName="sibTrans" presStyleCnt="0"/>
      <dgm:spPr/>
    </dgm:pt>
    <dgm:pt modelId="{08D1CAFC-8403-4727-926D-8A8BCB814658}" type="pres">
      <dgm:prSet presAssocID="{4B56DEFA-D7C9-4124-BB46-A6C736286819}" presName="compNode" presStyleCnt="0"/>
      <dgm:spPr/>
    </dgm:pt>
    <dgm:pt modelId="{AB867415-3717-4452-801D-EEB8367943FB}" type="pres">
      <dgm:prSet presAssocID="{4B56DEFA-D7C9-4124-BB46-A6C736286819}" presName="bgRect" presStyleLbl="bgShp" presStyleIdx="2" presStyleCnt="5"/>
      <dgm:spPr/>
    </dgm:pt>
    <dgm:pt modelId="{4000B116-A84F-46BC-9B7D-04AD2F3D998F}" type="pres">
      <dgm:prSet presAssocID="{4B56DEFA-D7C9-4124-BB46-A6C73628681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"/>
        </a:ext>
      </dgm:extLst>
    </dgm:pt>
    <dgm:pt modelId="{0C1DB8DA-A053-42CD-B272-DC42E9B249B2}" type="pres">
      <dgm:prSet presAssocID="{4B56DEFA-D7C9-4124-BB46-A6C736286819}" presName="spaceRect" presStyleCnt="0"/>
      <dgm:spPr/>
    </dgm:pt>
    <dgm:pt modelId="{087BE5B1-6F21-4A90-B5E9-B9179BABB4EC}" type="pres">
      <dgm:prSet presAssocID="{4B56DEFA-D7C9-4124-BB46-A6C736286819}" presName="parTx" presStyleLbl="revTx" presStyleIdx="2" presStyleCnt="5">
        <dgm:presLayoutVars>
          <dgm:chMax val="0"/>
          <dgm:chPref val="0"/>
        </dgm:presLayoutVars>
      </dgm:prSet>
      <dgm:spPr/>
    </dgm:pt>
    <dgm:pt modelId="{C61D6AED-1869-4ADC-BBBE-217D351341B8}" type="pres">
      <dgm:prSet presAssocID="{FF715D1C-D579-4C35-A094-6A85E554BB94}" presName="sibTrans" presStyleCnt="0"/>
      <dgm:spPr/>
    </dgm:pt>
    <dgm:pt modelId="{55F6D89B-538F-430E-8A10-B4179D8CB65D}" type="pres">
      <dgm:prSet presAssocID="{C92F3C0F-561E-49FA-80D1-87461F627633}" presName="compNode" presStyleCnt="0"/>
      <dgm:spPr/>
    </dgm:pt>
    <dgm:pt modelId="{6D872E3B-B35D-4E5C-8566-2E9567C9F73B}" type="pres">
      <dgm:prSet presAssocID="{C92F3C0F-561E-49FA-80D1-87461F627633}" presName="bgRect" presStyleLbl="bgShp" presStyleIdx="3" presStyleCnt="5"/>
      <dgm:spPr/>
    </dgm:pt>
    <dgm:pt modelId="{66F5A6C5-6DD8-428C-83E2-6CB3A233273E}" type="pres">
      <dgm:prSet presAssocID="{C92F3C0F-561E-49FA-80D1-87461F62763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FEF6997-C724-41C8-BFB3-983A3A42E026}" type="pres">
      <dgm:prSet presAssocID="{C92F3C0F-561E-49FA-80D1-87461F627633}" presName="spaceRect" presStyleCnt="0"/>
      <dgm:spPr/>
    </dgm:pt>
    <dgm:pt modelId="{F4D07026-61FB-44D3-B082-AC4B2F5A3747}" type="pres">
      <dgm:prSet presAssocID="{C92F3C0F-561E-49FA-80D1-87461F627633}" presName="parTx" presStyleLbl="revTx" presStyleIdx="3" presStyleCnt="5">
        <dgm:presLayoutVars>
          <dgm:chMax val="0"/>
          <dgm:chPref val="0"/>
        </dgm:presLayoutVars>
      </dgm:prSet>
      <dgm:spPr/>
    </dgm:pt>
    <dgm:pt modelId="{BB4AF72A-67FE-4EE5-8943-EA1B437A9312}" type="pres">
      <dgm:prSet presAssocID="{438BFBEC-734F-4BEC-8EEA-0A31C8C77197}" presName="sibTrans" presStyleCnt="0"/>
      <dgm:spPr/>
    </dgm:pt>
    <dgm:pt modelId="{AD50CBBD-1F74-478C-8894-6C14546AA9E8}" type="pres">
      <dgm:prSet presAssocID="{C7115653-C091-4491-9C2A-1C36C7AD7879}" presName="compNode" presStyleCnt="0"/>
      <dgm:spPr/>
    </dgm:pt>
    <dgm:pt modelId="{7E9E51C2-C844-4D34-8D41-0E62D63D16A2}" type="pres">
      <dgm:prSet presAssocID="{C7115653-C091-4491-9C2A-1C36C7AD7879}" presName="bgRect" presStyleLbl="bgShp" presStyleIdx="4" presStyleCnt="5"/>
      <dgm:spPr/>
    </dgm:pt>
    <dgm:pt modelId="{AC2B20C5-6E88-4037-BC6A-2AA32A4CFE7C}" type="pres">
      <dgm:prSet presAssocID="{C7115653-C091-4491-9C2A-1C36C7AD787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8FEC5A93-02C8-4411-A0D8-87B9ABC1A846}" type="pres">
      <dgm:prSet presAssocID="{C7115653-C091-4491-9C2A-1C36C7AD7879}" presName="spaceRect" presStyleCnt="0"/>
      <dgm:spPr/>
    </dgm:pt>
    <dgm:pt modelId="{5FAEA625-EDCC-4AD6-ADCE-04A819C518B1}" type="pres">
      <dgm:prSet presAssocID="{C7115653-C091-4491-9C2A-1C36C7AD787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7D94D0A-3B24-4E4F-BADB-21E444566B54}" type="presOf" srcId="{C92F3C0F-561E-49FA-80D1-87461F627633}" destId="{F4D07026-61FB-44D3-B082-AC4B2F5A3747}" srcOrd="0" destOrd="0" presId="urn:microsoft.com/office/officeart/2018/2/layout/IconVerticalSolidList"/>
    <dgm:cxn modelId="{38BA4E11-94B2-4A65-89E5-2C1A96610E3B}" srcId="{454DE3ED-66E7-4198-A0D9-32C2864E8E95}" destId="{C92F3C0F-561E-49FA-80D1-87461F627633}" srcOrd="3" destOrd="0" parTransId="{B4ACEB70-02CD-4FD9-88FE-8C8D8DCEC261}" sibTransId="{438BFBEC-734F-4BEC-8EEA-0A31C8C77197}"/>
    <dgm:cxn modelId="{8803DB2A-FD83-432F-BDF1-DF1BD5DE1604}" type="presOf" srcId="{C7115653-C091-4491-9C2A-1C36C7AD7879}" destId="{5FAEA625-EDCC-4AD6-ADCE-04A819C518B1}" srcOrd="0" destOrd="0" presId="urn:microsoft.com/office/officeart/2018/2/layout/IconVerticalSolidList"/>
    <dgm:cxn modelId="{0A981130-38AD-4ADD-8732-6EF6D88DA312}" type="presOf" srcId="{454DE3ED-66E7-4198-A0D9-32C2864E8E95}" destId="{9D975F67-A632-4BD8-947B-4B03C309C710}" srcOrd="0" destOrd="0" presId="urn:microsoft.com/office/officeart/2018/2/layout/IconVerticalSolidList"/>
    <dgm:cxn modelId="{90221865-3C88-4661-84D5-9E23A642FC9D}" srcId="{454DE3ED-66E7-4198-A0D9-32C2864E8E95}" destId="{F9A2091A-C0B4-42A2-A493-4A18A118007B}" srcOrd="1" destOrd="0" parTransId="{96BBFA1C-C95E-42F0-ABF0-D1BD2C73DFDA}" sibTransId="{2044BFF1-5241-4FF5-83B2-16125C7C2D81}"/>
    <dgm:cxn modelId="{4381B588-F770-4EA2-8F17-356C8C3727D3}" srcId="{454DE3ED-66E7-4198-A0D9-32C2864E8E95}" destId="{4B56DEFA-D7C9-4124-BB46-A6C736286819}" srcOrd="2" destOrd="0" parTransId="{36CCF797-52D9-44C0-A1DC-706F1BA32663}" sibTransId="{FF715D1C-D579-4C35-A094-6A85E554BB94}"/>
    <dgm:cxn modelId="{35B5C288-C3BE-4AEC-9C8C-4F10507A9288}" type="presOf" srcId="{4B56DEFA-D7C9-4124-BB46-A6C736286819}" destId="{087BE5B1-6F21-4A90-B5E9-B9179BABB4EC}" srcOrd="0" destOrd="0" presId="urn:microsoft.com/office/officeart/2018/2/layout/IconVerticalSolidList"/>
    <dgm:cxn modelId="{BF18788B-AB55-454E-B754-E4C8CAB1FA6F}" srcId="{454DE3ED-66E7-4198-A0D9-32C2864E8E95}" destId="{E7E626F1-C949-4AAC-95E9-7B885D9F888C}" srcOrd="0" destOrd="0" parTransId="{0DCE17FB-37AF-4C94-8E9B-5C65DE2914C9}" sibTransId="{3634EE7A-469D-4EA4-B5D1-491A4E447CDC}"/>
    <dgm:cxn modelId="{B0F9DDB8-D951-481A-9594-670109F0F56A}" srcId="{454DE3ED-66E7-4198-A0D9-32C2864E8E95}" destId="{C7115653-C091-4491-9C2A-1C36C7AD7879}" srcOrd="4" destOrd="0" parTransId="{63EF4206-8B48-437F-B6ED-2D4A812DDAB4}" sibTransId="{0B96E7FB-83EF-40DC-A053-083C32BE5D15}"/>
    <dgm:cxn modelId="{0CF2EAD7-8B8E-4447-A8F6-20EC4CF88D5E}" type="presOf" srcId="{E7E626F1-C949-4AAC-95E9-7B885D9F888C}" destId="{728EE857-760A-4C15-986A-D310B78BBA14}" srcOrd="0" destOrd="0" presId="urn:microsoft.com/office/officeart/2018/2/layout/IconVerticalSolidList"/>
    <dgm:cxn modelId="{47BA45FE-236F-43A8-B396-224D16162A96}" type="presOf" srcId="{F9A2091A-C0B4-42A2-A493-4A18A118007B}" destId="{E197844B-93A3-45DB-9082-F86AA22DFE99}" srcOrd="0" destOrd="0" presId="urn:microsoft.com/office/officeart/2018/2/layout/IconVerticalSolidList"/>
    <dgm:cxn modelId="{1E3E8379-52E0-42D3-8DFB-4CDD0C4FDE9B}" type="presParOf" srcId="{9D975F67-A632-4BD8-947B-4B03C309C710}" destId="{F9F6DD46-6867-42EE-946A-ACA1AD017DFD}" srcOrd="0" destOrd="0" presId="urn:microsoft.com/office/officeart/2018/2/layout/IconVerticalSolidList"/>
    <dgm:cxn modelId="{C92D0523-884E-4D57-9A14-EC24F73A6049}" type="presParOf" srcId="{F9F6DD46-6867-42EE-946A-ACA1AD017DFD}" destId="{BC68C040-7FA9-4CBE-A5EF-E0C027CEDB03}" srcOrd="0" destOrd="0" presId="urn:microsoft.com/office/officeart/2018/2/layout/IconVerticalSolidList"/>
    <dgm:cxn modelId="{07AA759F-03BA-4386-804A-F4E0D44FB5D4}" type="presParOf" srcId="{F9F6DD46-6867-42EE-946A-ACA1AD017DFD}" destId="{5CB46B7B-87CF-49EF-A3E4-9F3C5C178791}" srcOrd="1" destOrd="0" presId="urn:microsoft.com/office/officeart/2018/2/layout/IconVerticalSolidList"/>
    <dgm:cxn modelId="{BEB703D9-6ED8-4B05-9448-29AF22CC0495}" type="presParOf" srcId="{F9F6DD46-6867-42EE-946A-ACA1AD017DFD}" destId="{5E305EEF-CF0E-4E90-8B57-32F74FA3EBCA}" srcOrd="2" destOrd="0" presId="urn:microsoft.com/office/officeart/2018/2/layout/IconVerticalSolidList"/>
    <dgm:cxn modelId="{E2DF3238-5F28-4250-9642-2B32284559AC}" type="presParOf" srcId="{F9F6DD46-6867-42EE-946A-ACA1AD017DFD}" destId="{728EE857-760A-4C15-986A-D310B78BBA14}" srcOrd="3" destOrd="0" presId="urn:microsoft.com/office/officeart/2018/2/layout/IconVerticalSolidList"/>
    <dgm:cxn modelId="{EED45F39-8EFF-4246-B7C3-5202DC76DF72}" type="presParOf" srcId="{9D975F67-A632-4BD8-947B-4B03C309C710}" destId="{DBEB9CB1-CA73-4A5B-A0DB-E315988F7F69}" srcOrd="1" destOrd="0" presId="urn:microsoft.com/office/officeart/2018/2/layout/IconVerticalSolidList"/>
    <dgm:cxn modelId="{BB73BDF0-08A4-4808-89C0-0C1CCF5184FC}" type="presParOf" srcId="{9D975F67-A632-4BD8-947B-4B03C309C710}" destId="{A5726640-1919-4595-ADEA-E8C39C2956F7}" srcOrd="2" destOrd="0" presId="urn:microsoft.com/office/officeart/2018/2/layout/IconVerticalSolidList"/>
    <dgm:cxn modelId="{6A92C060-21D5-44B1-A1FF-9C289488E06E}" type="presParOf" srcId="{A5726640-1919-4595-ADEA-E8C39C2956F7}" destId="{8F7CFA91-E0DC-4FBA-8B93-8B4F16B3D468}" srcOrd="0" destOrd="0" presId="urn:microsoft.com/office/officeart/2018/2/layout/IconVerticalSolidList"/>
    <dgm:cxn modelId="{B7FDC910-F3E6-4097-8CE5-91DB1EF548C8}" type="presParOf" srcId="{A5726640-1919-4595-ADEA-E8C39C2956F7}" destId="{6F504626-D22F-4BB7-BD1B-CD15C5C3F8BB}" srcOrd="1" destOrd="0" presId="urn:microsoft.com/office/officeart/2018/2/layout/IconVerticalSolidList"/>
    <dgm:cxn modelId="{5780808D-C729-4189-B6CB-A6FA3497EFC6}" type="presParOf" srcId="{A5726640-1919-4595-ADEA-E8C39C2956F7}" destId="{958284ED-C345-4A99-A667-45C56038156E}" srcOrd="2" destOrd="0" presId="urn:microsoft.com/office/officeart/2018/2/layout/IconVerticalSolidList"/>
    <dgm:cxn modelId="{3C9D6B59-ABFC-40D8-9BEF-02B884CC0D89}" type="presParOf" srcId="{A5726640-1919-4595-ADEA-E8C39C2956F7}" destId="{E197844B-93A3-45DB-9082-F86AA22DFE99}" srcOrd="3" destOrd="0" presId="urn:microsoft.com/office/officeart/2018/2/layout/IconVerticalSolidList"/>
    <dgm:cxn modelId="{3758378B-AFAB-49B5-9B29-7EA9684D81E0}" type="presParOf" srcId="{9D975F67-A632-4BD8-947B-4B03C309C710}" destId="{E7F16825-56E6-436E-AE29-6F104C6B5734}" srcOrd="3" destOrd="0" presId="urn:microsoft.com/office/officeart/2018/2/layout/IconVerticalSolidList"/>
    <dgm:cxn modelId="{443ACEFE-113D-441B-AD84-BBA64BC5D13E}" type="presParOf" srcId="{9D975F67-A632-4BD8-947B-4B03C309C710}" destId="{08D1CAFC-8403-4727-926D-8A8BCB814658}" srcOrd="4" destOrd="0" presId="urn:microsoft.com/office/officeart/2018/2/layout/IconVerticalSolidList"/>
    <dgm:cxn modelId="{B75CB867-BD4F-4C46-9732-CBBD2B6638C6}" type="presParOf" srcId="{08D1CAFC-8403-4727-926D-8A8BCB814658}" destId="{AB867415-3717-4452-801D-EEB8367943FB}" srcOrd="0" destOrd="0" presId="urn:microsoft.com/office/officeart/2018/2/layout/IconVerticalSolidList"/>
    <dgm:cxn modelId="{3970FA6E-FD61-4B5C-BE0A-7488BAEEECB0}" type="presParOf" srcId="{08D1CAFC-8403-4727-926D-8A8BCB814658}" destId="{4000B116-A84F-46BC-9B7D-04AD2F3D998F}" srcOrd="1" destOrd="0" presId="urn:microsoft.com/office/officeart/2018/2/layout/IconVerticalSolidList"/>
    <dgm:cxn modelId="{EC72C3E4-CB84-4D60-A1F6-47482C2B0951}" type="presParOf" srcId="{08D1CAFC-8403-4727-926D-8A8BCB814658}" destId="{0C1DB8DA-A053-42CD-B272-DC42E9B249B2}" srcOrd="2" destOrd="0" presId="urn:microsoft.com/office/officeart/2018/2/layout/IconVerticalSolidList"/>
    <dgm:cxn modelId="{561FB6D9-E891-453D-9E5A-E29154137E3A}" type="presParOf" srcId="{08D1CAFC-8403-4727-926D-8A8BCB814658}" destId="{087BE5B1-6F21-4A90-B5E9-B9179BABB4EC}" srcOrd="3" destOrd="0" presId="urn:microsoft.com/office/officeart/2018/2/layout/IconVerticalSolidList"/>
    <dgm:cxn modelId="{EFFAFB30-7AB7-4093-AD9D-604EFE37ABBA}" type="presParOf" srcId="{9D975F67-A632-4BD8-947B-4B03C309C710}" destId="{C61D6AED-1869-4ADC-BBBE-217D351341B8}" srcOrd="5" destOrd="0" presId="urn:microsoft.com/office/officeart/2018/2/layout/IconVerticalSolidList"/>
    <dgm:cxn modelId="{2D42646F-BD39-4EA0-BF24-1B30B3BBF602}" type="presParOf" srcId="{9D975F67-A632-4BD8-947B-4B03C309C710}" destId="{55F6D89B-538F-430E-8A10-B4179D8CB65D}" srcOrd="6" destOrd="0" presId="urn:microsoft.com/office/officeart/2018/2/layout/IconVerticalSolidList"/>
    <dgm:cxn modelId="{AFAD504F-A815-4B46-9306-01340E284AC5}" type="presParOf" srcId="{55F6D89B-538F-430E-8A10-B4179D8CB65D}" destId="{6D872E3B-B35D-4E5C-8566-2E9567C9F73B}" srcOrd="0" destOrd="0" presId="urn:microsoft.com/office/officeart/2018/2/layout/IconVerticalSolidList"/>
    <dgm:cxn modelId="{CD6B878C-E364-4665-8327-9627B0BBE2D7}" type="presParOf" srcId="{55F6D89B-538F-430E-8A10-B4179D8CB65D}" destId="{66F5A6C5-6DD8-428C-83E2-6CB3A233273E}" srcOrd="1" destOrd="0" presId="urn:microsoft.com/office/officeart/2018/2/layout/IconVerticalSolidList"/>
    <dgm:cxn modelId="{F4C30825-FED8-468B-9BC0-72F020A5E5B0}" type="presParOf" srcId="{55F6D89B-538F-430E-8A10-B4179D8CB65D}" destId="{AFEF6997-C724-41C8-BFB3-983A3A42E026}" srcOrd="2" destOrd="0" presId="urn:microsoft.com/office/officeart/2018/2/layout/IconVerticalSolidList"/>
    <dgm:cxn modelId="{C796455A-3208-4409-A2B3-2A1FD8F6A650}" type="presParOf" srcId="{55F6D89B-538F-430E-8A10-B4179D8CB65D}" destId="{F4D07026-61FB-44D3-B082-AC4B2F5A3747}" srcOrd="3" destOrd="0" presId="urn:microsoft.com/office/officeart/2018/2/layout/IconVerticalSolidList"/>
    <dgm:cxn modelId="{2456C815-F260-42F7-B463-479B63AF9AD4}" type="presParOf" srcId="{9D975F67-A632-4BD8-947B-4B03C309C710}" destId="{BB4AF72A-67FE-4EE5-8943-EA1B437A9312}" srcOrd="7" destOrd="0" presId="urn:microsoft.com/office/officeart/2018/2/layout/IconVerticalSolidList"/>
    <dgm:cxn modelId="{8ED23A11-04F0-4976-B849-78F908A77E8B}" type="presParOf" srcId="{9D975F67-A632-4BD8-947B-4B03C309C710}" destId="{AD50CBBD-1F74-478C-8894-6C14546AA9E8}" srcOrd="8" destOrd="0" presId="urn:microsoft.com/office/officeart/2018/2/layout/IconVerticalSolidList"/>
    <dgm:cxn modelId="{05C712F2-41DE-4FE9-9571-FF597DC9CDFE}" type="presParOf" srcId="{AD50CBBD-1F74-478C-8894-6C14546AA9E8}" destId="{7E9E51C2-C844-4D34-8D41-0E62D63D16A2}" srcOrd="0" destOrd="0" presId="urn:microsoft.com/office/officeart/2018/2/layout/IconVerticalSolidList"/>
    <dgm:cxn modelId="{549FDB42-2EAB-4C95-94EC-A4C2AF3E420B}" type="presParOf" srcId="{AD50CBBD-1F74-478C-8894-6C14546AA9E8}" destId="{AC2B20C5-6E88-4037-BC6A-2AA32A4CFE7C}" srcOrd="1" destOrd="0" presId="urn:microsoft.com/office/officeart/2018/2/layout/IconVerticalSolidList"/>
    <dgm:cxn modelId="{66619910-C9E0-40B9-813A-AEDB41F6B6EB}" type="presParOf" srcId="{AD50CBBD-1F74-478C-8894-6C14546AA9E8}" destId="{8FEC5A93-02C8-4411-A0D8-87B9ABC1A846}" srcOrd="2" destOrd="0" presId="urn:microsoft.com/office/officeart/2018/2/layout/IconVerticalSolidList"/>
    <dgm:cxn modelId="{6F5EB75D-ABAA-40DD-A680-D7D92CE9E358}" type="presParOf" srcId="{AD50CBBD-1F74-478C-8894-6C14546AA9E8}" destId="{5FAEA625-EDCC-4AD6-ADCE-04A819C518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4DE3ED-66E7-4198-A0D9-32C2864E8E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E626F1-C949-4AAC-95E9-7B885D9F88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</a:t>
          </a:r>
          <a:r>
            <a:rPr lang="en-US"/>
            <a:t>is a </a:t>
          </a:r>
          <a:r>
            <a:rPr lang="en-US" dirty="0"/>
            <a:t>data center?</a:t>
          </a:r>
        </a:p>
      </dgm:t>
    </dgm:pt>
    <dgm:pt modelId="{0DCE17FB-37AF-4C94-8E9B-5C65DE2914C9}" type="parTrans" cxnId="{BF18788B-AB55-454E-B754-E4C8CAB1FA6F}">
      <dgm:prSet/>
      <dgm:spPr/>
      <dgm:t>
        <a:bodyPr/>
        <a:lstStyle/>
        <a:p>
          <a:endParaRPr lang="en-US"/>
        </a:p>
      </dgm:t>
    </dgm:pt>
    <dgm:pt modelId="{3634EE7A-469D-4EA4-B5D1-491A4E447CDC}" type="sibTrans" cxnId="{BF18788B-AB55-454E-B754-E4C8CAB1FA6F}">
      <dgm:prSet/>
      <dgm:spPr/>
      <dgm:t>
        <a:bodyPr/>
        <a:lstStyle/>
        <a:p>
          <a:endParaRPr lang="en-US"/>
        </a:p>
      </dgm:t>
    </dgm:pt>
    <dgm:pt modelId="{F9A2091A-C0B4-42A2-A493-4A18A11800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Northeastern Illinois?</a:t>
          </a:r>
        </a:p>
      </dgm:t>
    </dgm:pt>
    <dgm:pt modelId="{96BBFA1C-C95E-42F0-ABF0-D1BD2C73DFDA}" type="parTrans" cxnId="{90221865-3C88-4661-84D5-9E23A642FC9D}">
      <dgm:prSet/>
      <dgm:spPr/>
      <dgm:t>
        <a:bodyPr/>
        <a:lstStyle/>
        <a:p>
          <a:endParaRPr lang="en-US"/>
        </a:p>
      </dgm:t>
    </dgm:pt>
    <dgm:pt modelId="{2044BFF1-5241-4FF5-83B2-16125C7C2D81}" type="sibTrans" cxnId="{90221865-3C88-4661-84D5-9E23A642FC9D}">
      <dgm:prSet/>
      <dgm:spPr/>
      <dgm:t>
        <a:bodyPr/>
        <a:lstStyle/>
        <a:p>
          <a:endParaRPr lang="en-US"/>
        </a:p>
      </dgm:t>
    </dgm:pt>
    <dgm:pt modelId="{4B56DEFA-D7C9-4124-BB46-A6C7362868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Where in Northeastern Illinois?</a:t>
          </a:r>
        </a:p>
      </dgm:t>
    </dgm:pt>
    <dgm:pt modelId="{36CCF797-52D9-44C0-A1DC-706F1BA32663}" type="parTrans" cxnId="{4381B588-F770-4EA2-8F17-356C8C3727D3}">
      <dgm:prSet/>
      <dgm:spPr/>
      <dgm:t>
        <a:bodyPr/>
        <a:lstStyle/>
        <a:p>
          <a:endParaRPr lang="en-US"/>
        </a:p>
      </dgm:t>
    </dgm:pt>
    <dgm:pt modelId="{FF715D1C-D579-4C35-A094-6A85E554BB94}" type="sibTrans" cxnId="{4381B588-F770-4EA2-8F17-356C8C3727D3}">
      <dgm:prSet/>
      <dgm:spPr/>
      <dgm:t>
        <a:bodyPr/>
        <a:lstStyle/>
        <a:p>
          <a:endParaRPr lang="en-US"/>
        </a:p>
      </dgm:t>
    </dgm:pt>
    <dgm:pt modelId="{C92F3C0F-561E-49FA-80D1-87461F6276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impact do data centers have on communities?</a:t>
          </a:r>
        </a:p>
      </dgm:t>
    </dgm:pt>
    <dgm:pt modelId="{B4ACEB70-02CD-4FD9-88FE-8C8D8DCEC261}" type="parTrans" cxnId="{38BA4E11-94B2-4A65-89E5-2C1A96610E3B}">
      <dgm:prSet/>
      <dgm:spPr/>
      <dgm:t>
        <a:bodyPr/>
        <a:lstStyle/>
        <a:p>
          <a:endParaRPr lang="en-US"/>
        </a:p>
      </dgm:t>
    </dgm:pt>
    <dgm:pt modelId="{438BFBEC-734F-4BEC-8EEA-0A31C8C77197}" type="sibTrans" cxnId="{38BA4E11-94B2-4A65-89E5-2C1A96610E3B}">
      <dgm:prSet/>
      <dgm:spPr/>
      <dgm:t>
        <a:bodyPr/>
        <a:lstStyle/>
        <a:p>
          <a:endParaRPr lang="en-US"/>
        </a:p>
      </dgm:t>
    </dgm:pt>
    <dgm:pt modelId="{C7115653-C091-4491-9C2A-1C36C7AD78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Questions/Comments?</a:t>
          </a:r>
        </a:p>
      </dgm:t>
    </dgm:pt>
    <dgm:pt modelId="{63EF4206-8B48-437F-B6ED-2D4A812DDAB4}" type="parTrans" cxnId="{B0F9DDB8-D951-481A-9594-670109F0F56A}">
      <dgm:prSet/>
      <dgm:spPr/>
      <dgm:t>
        <a:bodyPr/>
        <a:lstStyle/>
        <a:p>
          <a:endParaRPr lang="en-US"/>
        </a:p>
      </dgm:t>
    </dgm:pt>
    <dgm:pt modelId="{0B96E7FB-83EF-40DC-A053-083C32BE5D15}" type="sibTrans" cxnId="{B0F9DDB8-D951-481A-9594-670109F0F56A}">
      <dgm:prSet/>
      <dgm:spPr/>
      <dgm:t>
        <a:bodyPr/>
        <a:lstStyle/>
        <a:p>
          <a:endParaRPr lang="en-US"/>
        </a:p>
      </dgm:t>
    </dgm:pt>
    <dgm:pt modelId="{9D975F67-A632-4BD8-947B-4B03C309C710}" type="pres">
      <dgm:prSet presAssocID="{454DE3ED-66E7-4198-A0D9-32C2864E8E95}" presName="root" presStyleCnt="0">
        <dgm:presLayoutVars>
          <dgm:dir/>
          <dgm:resizeHandles val="exact"/>
        </dgm:presLayoutVars>
      </dgm:prSet>
      <dgm:spPr/>
    </dgm:pt>
    <dgm:pt modelId="{F9F6DD46-6867-42EE-946A-ACA1AD017DFD}" type="pres">
      <dgm:prSet presAssocID="{E7E626F1-C949-4AAC-95E9-7B885D9F888C}" presName="compNode" presStyleCnt="0"/>
      <dgm:spPr/>
    </dgm:pt>
    <dgm:pt modelId="{BC68C040-7FA9-4CBE-A5EF-E0C027CEDB03}" type="pres">
      <dgm:prSet presAssocID="{E7E626F1-C949-4AAC-95E9-7B885D9F888C}" presName="bgRect" presStyleLbl="bgShp" presStyleIdx="0" presStyleCnt="5"/>
      <dgm:spPr/>
    </dgm:pt>
    <dgm:pt modelId="{5CB46B7B-87CF-49EF-A3E4-9F3C5C178791}" type="pres">
      <dgm:prSet presAssocID="{E7E626F1-C949-4AAC-95E9-7B885D9F88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E305EEF-CF0E-4E90-8B57-32F74FA3EBCA}" type="pres">
      <dgm:prSet presAssocID="{E7E626F1-C949-4AAC-95E9-7B885D9F888C}" presName="spaceRect" presStyleCnt="0"/>
      <dgm:spPr/>
    </dgm:pt>
    <dgm:pt modelId="{728EE857-760A-4C15-986A-D310B78BBA14}" type="pres">
      <dgm:prSet presAssocID="{E7E626F1-C949-4AAC-95E9-7B885D9F888C}" presName="parTx" presStyleLbl="revTx" presStyleIdx="0" presStyleCnt="5">
        <dgm:presLayoutVars>
          <dgm:chMax val="0"/>
          <dgm:chPref val="0"/>
        </dgm:presLayoutVars>
      </dgm:prSet>
      <dgm:spPr/>
    </dgm:pt>
    <dgm:pt modelId="{DBEB9CB1-CA73-4A5B-A0DB-E315988F7F69}" type="pres">
      <dgm:prSet presAssocID="{3634EE7A-469D-4EA4-B5D1-491A4E447CDC}" presName="sibTrans" presStyleCnt="0"/>
      <dgm:spPr/>
    </dgm:pt>
    <dgm:pt modelId="{A5726640-1919-4595-ADEA-E8C39C2956F7}" type="pres">
      <dgm:prSet presAssocID="{F9A2091A-C0B4-42A2-A493-4A18A118007B}" presName="compNode" presStyleCnt="0"/>
      <dgm:spPr/>
    </dgm:pt>
    <dgm:pt modelId="{8F7CFA91-E0DC-4FBA-8B93-8B4F16B3D468}" type="pres">
      <dgm:prSet presAssocID="{F9A2091A-C0B4-42A2-A493-4A18A118007B}" presName="bgRect" presStyleLbl="bgShp" presStyleIdx="1" presStyleCnt="5"/>
      <dgm:spPr/>
    </dgm:pt>
    <dgm:pt modelId="{6F504626-D22F-4BB7-BD1B-CD15C5C3F8BB}" type="pres">
      <dgm:prSet presAssocID="{F9A2091A-C0B4-42A2-A493-4A18A11800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58284ED-C345-4A99-A667-45C56038156E}" type="pres">
      <dgm:prSet presAssocID="{F9A2091A-C0B4-42A2-A493-4A18A118007B}" presName="spaceRect" presStyleCnt="0"/>
      <dgm:spPr/>
    </dgm:pt>
    <dgm:pt modelId="{E197844B-93A3-45DB-9082-F86AA22DFE99}" type="pres">
      <dgm:prSet presAssocID="{F9A2091A-C0B4-42A2-A493-4A18A118007B}" presName="parTx" presStyleLbl="revTx" presStyleIdx="1" presStyleCnt="5">
        <dgm:presLayoutVars>
          <dgm:chMax val="0"/>
          <dgm:chPref val="0"/>
        </dgm:presLayoutVars>
      </dgm:prSet>
      <dgm:spPr/>
    </dgm:pt>
    <dgm:pt modelId="{E7F16825-56E6-436E-AE29-6F104C6B5734}" type="pres">
      <dgm:prSet presAssocID="{2044BFF1-5241-4FF5-83B2-16125C7C2D81}" presName="sibTrans" presStyleCnt="0"/>
      <dgm:spPr/>
    </dgm:pt>
    <dgm:pt modelId="{08D1CAFC-8403-4727-926D-8A8BCB814658}" type="pres">
      <dgm:prSet presAssocID="{4B56DEFA-D7C9-4124-BB46-A6C736286819}" presName="compNode" presStyleCnt="0"/>
      <dgm:spPr/>
    </dgm:pt>
    <dgm:pt modelId="{AB867415-3717-4452-801D-EEB8367943FB}" type="pres">
      <dgm:prSet presAssocID="{4B56DEFA-D7C9-4124-BB46-A6C736286819}" presName="bgRect" presStyleLbl="bgShp" presStyleIdx="2" presStyleCnt="5"/>
      <dgm:spPr/>
    </dgm:pt>
    <dgm:pt modelId="{4000B116-A84F-46BC-9B7D-04AD2F3D998F}" type="pres">
      <dgm:prSet presAssocID="{4B56DEFA-D7C9-4124-BB46-A6C73628681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"/>
        </a:ext>
      </dgm:extLst>
    </dgm:pt>
    <dgm:pt modelId="{0C1DB8DA-A053-42CD-B272-DC42E9B249B2}" type="pres">
      <dgm:prSet presAssocID="{4B56DEFA-D7C9-4124-BB46-A6C736286819}" presName="spaceRect" presStyleCnt="0"/>
      <dgm:spPr/>
    </dgm:pt>
    <dgm:pt modelId="{087BE5B1-6F21-4A90-B5E9-B9179BABB4EC}" type="pres">
      <dgm:prSet presAssocID="{4B56DEFA-D7C9-4124-BB46-A6C736286819}" presName="parTx" presStyleLbl="revTx" presStyleIdx="2" presStyleCnt="5">
        <dgm:presLayoutVars>
          <dgm:chMax val="0"/>
          <dgm:chPref val="0"/>
        </dgm:presLayoutVars>
      </dgm:prSet>
      <dgm:spPr/>
    </dgm:pt>
    <dgm:pt modelId="{C61D6AED-1869-4ADC-BBBE-217D351341B8}" type="pres">
      <dgm:prSet presAssocID="{FF715D1C-D579-4C35-A094-6A85E554BB94}" presName="sibTrans" presStyleCnt="0"/>
      <dgm:spPr/>
    </dgm:pt>
    <dgm:pt modelId="{55F6D89B-538F-430E-8A10-B4179D8CB65D}" type="pres">
      <dgm:prSet presAssocID="{C92F3C0F-561E-49FA-80D1-87461F627633}" presName="compNode" presStyleCnt="0"/>
      <dgm:spPr/>
    </dgm:pt>
    <dgm:pt modelId="{6D872E3B-B35D-4E5C-8566-2E9567C9F73B}" type="pres">
      <dgm:prSet presAssocID="{C92F3C0F-561E-49FA-80D1-87461F627633}" presName="bgRect" presStyleLbl="bgShp" presStyleIdx="3" presStyleCnt="5"/>
      <dgm:spPr/>
    </dgm:pt>
    <dgm:pt modelId="{66F5A6C5-6DD8-428C-83E2-6CB3A233273E}" type="pres">
      <dgm:prSet presAssocID="{C92F3C0F-561E-49FA-80D1-87461F62763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FEF6997-C724-41C8-BFB3-983A3A42E026}" type="pres">
      <dgm:prSet presAssocID="{C92F3C0F-561E-49FA-80D1-87461F627633}" presName="spaceRect" presStyleCnt="0"/>
      <dgm:spPr/>
    </dgm:pt>
    <dgm:pt modelId="{F4D07026-61FB-44D3-B082-AC4B2F5A3747}" type="pres">
      <dgm:prSet presAssocID="{C92F3C0F-561E-49FA-80D1-87461F627633}" presName="parTx" presStyleLbl="revTx" presStyleIdx="3" presStyleCnt="5">
        <dgm:presLayoutVars>
          <dgm:chMax val="0"/>
          <dgm:chPref val="0"/>
        </dgm:presLayoutVars>
      </dgm:prSet>
      <dgm:spPr/>
    </dgm:pt>
    <dgm:pt modelId="{BB4AF72A-67FE-4EE5-8943-EA1B437A9312}" type="pres">
      <dgm:prSet presAssocID="{438BFBEC-734F-4BEC-8EEA-0A31C8C77197}" presName="sibTrans" presStyleCnt="0"/>
      <dgm:spPr/>
    </dgm:pt>
    <dgm:pt modelId="{AD50CBBD-1F74-478C-8894-6C14546AA9E8}" type="pres">
      <dgm:prSet presAssocID="{C7115653-C091-4491-9C2A-1C36C7AD7879}" presName="compNode" presStyleCnt="0"/>
      <dgm:spPr/>
    </dgm:pt>
    <dgm:pt modelId="{7E9E51C2-C844-4D34-8D41-0E62D63D16A2}" type="pres">
      <dgm:prSet presAssocID="{C7115653-C091-4491-9C2A-1C36C7AD7879}" presName="bgRect" presStyleLbl="bgShp" presStyleIdx="4" presStyleCnt="5"/>
      <dgm:spPr/>
    </dgm:pt>
    <dgm:pt modelId="{AC2B20C5-6E88-4037-BC6A-2AA32A4CFE7C}" type="pres">
      <dgm:prSet presAssocID="{C7115653-C091-4491-9C2A-1C36C7AD787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8FEC5A93-02C8-4411-A0D8-87B9ABC1A846}" type="pres">
      <dgm:prSet presAssocID="{C7115653-C091-4491-9C2A-1C36C7AD7879}" presName="spaceRect" presStyleCnt="0"/>
      <dgm:spPr/>
    </dgm:pt>
    <dgm:pt modelId="{5FAEA625-EDCC-4AD6-ADCE-04A819C518B1}" type="pres">
      <dgm:prSet presAssocID="{C7115653-C091-4491-9C2A-1C36C7AD787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7D94D0A-3B24-4E4F-BADB-21E444566B54}" type="presOf" srcId="{C92F3C0F-561E-49FA-80D1-87461F627633}" destId="{F4D07026-61FB-44D3-B082-AC4B2F5A3747}" srcOrd="0" destOrd="0" presId="urn:microsoft.com/office/officeart/2018/2/layout/IconVerticalSolidList"/>
    <dgm:cxn modelId="{38BA4E11-94B2-4A65-89E5-2C1A96610E3B}" srcId="{454DE3ED-66E7-4198-A0D9-32C2864E8E95}" destId="{C92F3C0F-561E-49FA-80D1-87461F627633}" srcOrd="3" destOrd="0" parTransId="{B4ACEB70-02CD-4FD9-88FE-8C8D8DCEC261}" sibTransId="{438BFBEC-734F-4BEC-8EEA-0A31C8C77197}"/>
    <dgm:cxn modelId="{8803DB2A-FD83-432F-BDF1-DF1BD5DE1604}" type="presOf" srcId="{C7115653-C091-4491-9C2A-1C36C7AD7879}" destId="{5FAEA625-EDCC-4AD6-ADCE-04A819C518B1}" srcOrd="0" destOrd="0" presId="urn:microsoft.com/office/officeart/2018/2/layout/IconVerticalSolidList"/>
    <dgm:cxn modelId="{0A981130-38AD-4ADD-8732-6EF6D88DA312}" type="presOf" srcId="{454DE3ED-66E7-4198-A0D9-32C2864E8E95}" destId="{9D975F67-A632-4BD8-947B-4B03C309C710}" srcOrd="0" destOrd="0" presId="urn:microsoft.com/office/officeart/2018/2/layout/IconVerticalSolidList"/>
    <dgm:cxn modelId="{90221865-3C88-4661-84D5-9E23A642FC9D}" srcId="{454DE3ED-66E7-4198-A0D9-32C2864E8E95}" destId="{F9A2091A-C0B4-42A2-A493-4A18A118007B}" srcOrd="1" destOrd="0" parTransId="{96BBFA1C-C95E-42F0-ABF0-D1BD2C73DFDA}" sibTransId="{2044BFF1-5241-4FF5-83B2-16125C7C2D81}"/>
    <dgm:cxn modelId="{4381B588-F770-4EA2-8F17-356C8C3727D3}" srcId="{454DE3ED-66E7-4198-A0D9-32C2864E8E95}" destId="{4B56DEFA-D7C9-4124-BB46-A6C736286819}" srcOrd="2" destOrd="0" parTransId="{36CCF797-52D9-44C0-A1DC-706F1BA32663}" sibTransId="{FF715D1C-D579-4C35-A094-6A85E554BB94}"/>
    <dgm:cxn modelId="{35B5C288-C3BE-4AEC-9C8C-4F10507A9288}" type="presOf" srcId="{4B56DEFA-D7C9-4124-BB46-A6C736286819}" destId="{087BE5B1-6F21-4A90-B5E9-B9179BABB4EC}" srcOrd="0" destOrd="0" presId="urn:microsoft.com/office/officeart/2018/2/layout/IconVerticalSolidList"/>
    <dgm:cxn modelId="{BF18788B-AB55-454E-B754-E4C8CAB1FA6F}" srcId="{454DE3ED-66E7-4198-A0D9-32C2864E8E95}" destId="{E7E626F1-C949-4AAC-95E9-7B885D9F888C}" srcOrd="0" destOrd="0" parTransId="{0DCE17FB-37AF-4C94-8E9B-5C65DE2914C9}" sibTransId="{3634EE7A-469D-4EA4-B5D1-491A4E447CDC}"/>
    <dgm:cxn modelId="{B0F9DDB8-D951-481A-9594-670109F0F56A}" srcId="{454DE3ED-66E7-4198-A0D9-32C2864E8E95}" destId="{C7115653-C091-4491-9C2A-1C36C7AD7879}" srcOrd="4" destOrd="0" parTransId="{63EF4206-8B48-437F-B6ED-2D4A812DDAB4}" sibTransId="{0B96E7FB-83EF-40DC-A053-083C32BE5D15}"/>
    <dgm:cxn modelId="{0CF2EAD7-8B8E-4447-A8F6-20EC4CF88D5E}" type="presOf" srcId="{E7E626F1-C949-4AAC-95E9-7B885D9F888C}" destId="{728EE857-760A-4C15-986A-D310B78BBA14}" srcOrd="0" destOrd="0" presId="urn:microsoft.com/office/officeart/2018/2/layout/IconVerticalSolidList"/>
    <dgm:cxn modelId="{47BA45FE-236F-43A8-B396-224D16162A96}" type="presOf" srcId="{F9A2091A-C0B4-42A2-A493-4A18A118007B}" destId="{E197844B-93A3-45DB-9082-F86AA22DFE99}" srcOrd="0" destOrd="0" presId="urn:microsoft.com/office/officeart/2018/2/layout/IconVerticalSolidList"/>
    <dgm:cxn modelId="{1E3E8379-52E0-42D3-8DFB-4CDD0C4FDE9B}" type="presParOf" srcId="{9D975F67-A632-4BD8-947B-4B03C309C710}" destId="{F9F6DD46-6867-42EE-946A-ACA1AD017DFD}" srcOrd="0" destOrd="0" presId="urn:microsoft.com/office/officeart/2018/2/layout/IconVerticalSolidList"/>
    <dgm:cxn modelId="{C92D0523-884E-4D57-9A14-EC24F73A6049}" type="presParOf" srcId="{F9F6DD46-6867-42EE-946A-ACA1AD017DFD}" destId="{BC68C040-7FA9-4CBE-A5EF-E0C027CEDB03}" srcOrd="0" destOrd="0" presId="urn:microsoft.com/office/officeart/2018/2/layout/IconVerticalSolidList"/>
    <dgm:cxn modelId="{07AA759F-03BA-4386-804A-F4E0D44FB5D4}" type="presParOf" srcId="{F9F6DD46-6867-42EE-946A-ACA1AD017DFD}" destId="{5CB46B7B-87CF-49EF-A3E4-9F3C5C178791}" srcOrd="1" destOrd="0" presId="urn:microsoft.com/office/officeart/2018/2/layout/IconVerticalSolidList"/>
    <dgm:cxn modelId="{BEB703D9-6ED8-4B05-9448-29AF22CC0495}" type="presParOf" srcId="{F9F6DD46-6867-42EE-946A-ACA1AD017DFD}" destId="{5E305EEF-CF0E-4E90-8B57-32F74FA3EBCA}" srcOrd="2" destOrd="0" presId="urn:microsoft.com/office/officeart/2018/2/layout/IconVerticalSolidList"/>
    <dgm:cxn modelId="{E2DF3238-5F28-4250-9642-2B32284559AC}" type="presParOf" srcId="{F9F6DD46-6867-42EE-946A-ACA1AD017DFD}" destId="{728EE857-760A-4C15-986A-D310B78BBA14}" srcOrd="3" destOrd="0" presId="urn:microsoft.com/office/officeart/2018/2/layout/IconVerticalSolidList"/>
    <dgm:cxn modelId="{EED45F39-8EFF-4246-B7C3-5202DC76DF72}" type="presParOf" srcId="{9D975F67-A632-4BD8-947B-4B03C309C710}" destId="{DBEB9CB1-CA73-4A5B-A0DB-E315988F7F69}" srcOrd="1" destOrd="0" presId="urn:microsoft.com/office/officeart/2018/2/layout/IconVerticalSolidList"/>
    <dgm:cxn modelId="{BB73BDF0-08A4-4808-89C0-0C1CCF5184FC}" type="presParOf" srcId="{9D975F67-A632-4BD8-947B-4B03C309C710}" destId="{A5726640-1919-4595-ADEA-E8C39C2956F7}" srcOrd="2" destOrd="0" presId="urn:microsoft.com/office/officeart/2018/2/layout/IconVerticalSolidList"/>
    <dgm:cxn modelId="{6A92C060-21D5-44B1-A1FF-9C289488E06E}" type="presParOf" srcId="{A5726640-1919-4595-ADEA-E8C39C2956F7}" destId="{8F7CFA91-E0DC-4FBA-8B93-8B4F16B3D468}" srcOrd="0" destOrd="0" presId="urn:microsoft.com/office/officeart/2018/2/layout/IconVerticalSolidList"/>
    <dgm:cxn modelId="{B7FDC910-F3E6-4097-8CE5-91DB1EF548C8}" type="presParOf" srcId="{A5726640-1919-4595-ADEA-E8C39C2956F7}" destId="{6F504626-D22F-4BB7-BD1B-CD15C5C3F8BB}" srcOrd="1" destOrd="0" presId="urn:microsoft.com/office/officeart/2018/2/layout/IconVerticalSolidList"/>
    <dgm:cxn modelId="{5780808D-C729-4189-B6CB-A6FA3497EFC6}" type="presParOf" srcId="{A5726640-1919-4595-ADEA-E8C39C2956F7}" destId="{958284ED-C345-4A99-A667-45C56038156E}" srcOrd="2" destOrd="0" presId="urn:microsoft.com/office/officeart/2018/2/layout/IconVerticalSolidList"/>
    <dgm:cxn modelId="{3C9D6B59-ABFC-40D8-9BEF-02B884CC0D89}" type="presParOf" srcId="{A5726640-1919-4595-ADEA-E8C39C2956F7}" destId="{E197844B-93A3-45DB-9082-F86AA22DFE99}" srcOrd="3" destOrd="0" presId="urn:microsoft.com/office/officeart/2018/2/layout/IconVerticalSolidList"/>
    <dgm:cxn modelId="{3758378B-AFAB-49B5-9B29-7EA9684D81E0}" type="presParOf" srcId="{9D975F67-A632-4BD8-947B-4B03C309C710}" destId="{E7F16825-56E6-436E-AE29-6F104C6B5734}" srcOrd="3" destOrd="0" presId="urn:microsoft.com/office/officeart/2018/2/layout/IconVerticalSolidList"/>
    <dgm:cxn modelId="{443ACEFE-113D-441B-AD84-BBA64BC5D13E}" type="presParOf" srcId="{9D975F67-A632-4BD8-947B-4B03C309C710}" destId="{08D1CAFC-8403-4727-926D-8A8BCB814658}" srcOrd="4" destOrd="0" presId="urn:microsoft.com/office/officeart/2018/2/layout/IconVerticalSolidList"/>
    <dgm:cxn modelId="{B75CB867-BD4F-4C46-9732-CBBD2B6638C6}" type="presParOf" srcId="{08D1CAFC-8403-4727-926D-8A8BCB814658}" destId="{AB867415-3717-4452-801D-EEB8367943FB}" srcOrd="0" destOrd="0" presId="urn:microsoft.com/office/officeart/2018/2/layout/IconVerticalSolidList"/>
    <dgm:cxn modelId="{3970FA6E-FD61-4B5C-BE0A-7488BAEEECB0}" type="presParOf" srcId="{08D1CAFC-8403-4727-926D-8A8BCB814658}" destId="{4000B116-A84F-46BC-9B7D-04AD2F3D998F}" srcOrd="1" destOrd="0" presId="urn:microsoft.com/office/officeart/2018/2/layout/IconVerticalSolidList"/>
    <dgm:cxn modelId="{EC72C3E4-CB84-4D60-A1F6-47482C2B0951}" type="presParOf" srcId="{08D1CAFC-8403-4727-926D-8A8BCB814658}" destId="{0C1DB8DA-A053-42CD-B272-DC42E9B249B2}" srcOrd="2" destOrd="0" presId="urn:microsoft.com/office/officeart/2018/2/layout/IconVerticalSolidList"/>
    <dgm:cxn modelId="{561FB6D9-E891-453D-9E5A-E29154137E3A}" type="presParOf" srcId="{08D1CAFC-8403-4727-926D-8A8BCB814658}" destId="{087BE5B1-6F21-4A90-B5E9-B9179BABB4EC}" srcOrd="3" destOrd="0" presId="urn:microsoft.com/office/officeart/2018/2/layout/IconVerticalSolidList"/>
    <dgm:cxn modelId="{EFFAFB30-7AB7-4093-AD9D-604EFE37ABBA}" type="presParOf" srcId="{9D975F67-A632-4BD8-947B-4B03C309C710}" destId="{C61D6AED-1869-4ADC-BBBE-217D351341B8}" srcOrd="5" destOrd="0" presId="urn:microsoft.com/office/officeart/2018/2/layout/IconVerticalSolidList"/>
    <dgm:cxn modelId="{2D42646F-BD39-4EA0-BF24-1B30B3BBF602}" type="presParOf" srcId="{9D975F67-A632-4BD8-947B-4B03C309C710}" destId="{55F6D89B-538F-430E-8A10-B4179D8CB65D}" srcOrd="6" destOrd="0" presId="urn:microsoft.com/office/officeart/2018/2/layout/IconVerticalSolidList"/>
    <dgm:cxn modelId="{AFAD504F-A815-4B46-9306-01340E284AC5}" type="presParOf" srcId="{55F6D89B-538F-430E-8A10-B4179D8CB65D}" destId="{6D872E3B-B35D-4E5C-8566-2E9567C9F73B}" srcOrd="0" destOrd="0" presId="urn:microsoft.com/office/officeart/2018/2/layout/IconVerticalSolidList"/>
    <dgm:cxn modelId="{CD6B878C-E364-4665-8327-9627B0BBE2D7}" type="presParOf" srcId="{55F6D89B-538F-430E-8A10-B4179D8CB65D}" destId="{66F5A6C5-6DD8-428C-83E2-6CB3A233273E}" srcOrd="1" destOrd="0" presId="urn:microsoft.com/office/officeart/2018/2/layout/IconVerticalSolidList"/>
    <dgm:cxn modelId="{F4C30825-FED8-468B-9BC0-72F020A5E5B0}" type="presParOf" srcId="{55F6D89B-538F-430E-8A10-B4179D8CB65D}" destId="{AFEF6997-C724-41C8-BFB3-983A3A42E026}" srcOrd="2" destOrd="0" presId="urn:microsoft.com/office/officeart/2018/2/layout/IconVerticalSolidList"/>
    <dgm:cxn modelId="{C796455A-3208-4409-A2B3-2A1FD8F6A650}" type="presParOf" srcId="{55F6D89B-538F-430E-8A10-B4179D8CB65D}" destId="{F4D07026-61FB-44D3-B082-AC4B2F5A3747}" srcOrd="3" destOrd="0" presId="urn:microsoft.com/office/officeart/2018/2/layout/IconVerticalSolidList"/>
    <dgm:cxn modelId="{2456C815-F260-42F7-B463-479B63AF9AD4}" type="presParOf" srcId="{9D975F67-A632-4BD8-947B-4B03C309C710}" destId="{BB4AF72A-67FE-4EE5-8943-EA1B437A9312}" srcOrd="7" destOrd="0" presId="urn:microsoft.com/office/officeart/2018/2/layout/IconVerticalSolidList"/>
    <dgm:cxn modelId="{8ED23A11-04F0-4976-B849-78F908A77E8B}" type="presParOf" srcId="{9D975F67-A632-4BD8-947B-4B03C309C710}" destId="{AD50CBBD-1F74-478C-8894-6C14546AA9E8}" srcOrd="8" destOrd="0" presId="urn:microsoft.com/office/officeart/2018/2/layout/IconVerticalSolidList"/>
    <dgm:cxn modelId="{05C712F2-41DE-4FE9-9571-FF597DC9CDFE}" type="presParOf" srcId="{AD50CBBD-1F74-478C-8894-6C14546AA9E8}" destId="{7E9E51C2-C844-4D34-8D41-0E62D63D16A2}" srcOrd="0" destOrd="0" presId="urn:microsoft.com/office/officeart/2018/2/layout/IconVerticalSolidList"/>
    <dgm:cxn modelId="{549FDB42-2EAB-4C95-94EC-A4C2AF3E420B}" type="presParOf" srcId="{AD50CBBD-1F74-478C-8894-6C14546AA9E8}" destId="{AC2B20C5-6E88-4037-BC6A-2AA32A4CFE7C}" srcOrd="1" destOrd="0" presId="urn:microsoft.com/office/officeart/2018/2/layout/IconVerticalSolidList"/>
    <dgm:cxn modelId="{66619910-C9E0-40B9-813A-AEDB41F6B6EB}" type="presParOf" srcId="{AD50CBBD-1F74-478C-8894-6C14546AA9E8}" destId="{8FEC5A93-02C8-4411-A0D8-87B9ABC1A846}" srcOrd="2" destOrd="0" presId="urn:microsoft.com/office/officeart/2018/2/layout/IconVerticalSolidList"/>
    <dgm:cxn modelId="{6F5EB75D-ABAA-40DD-A680-D7D92CE9E358}" type="presParOf" srcId="{AD50CBBD-1F74-478C-8894-6C14546AA9E8}" destId="{5FAEA625-EDCC-4AD6-ADCE-04A819C518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0DA981-7B88-45E2-B4D2-5D574BD13E0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4BE5151-F3CD-4461-AC4C-F9D5A42D7B17}">
      <dgm:prSet/>
      <dgm:spPr/>
      <dgm:t>
        <a:bodyPr/>
        <a:lstStyle/>
        <a:p>
          <a:pPr>
            <a:defRPr cap="all"/>
          </a:pPr>
          <a:r>
            <a:rPr lang="en-US"/>
            <a:t>Definition</a:t>
          </a:r>
        </a:p>
      </dgm:t>
    </dgm:pt>
    <dgm:pt modelId="{87286FB5-A666-48AF-B183-754BA04CA8BC}" type="parTrans" cxnId="{182FA00F-F0F8-4942-8F4C-D35E08410C5A}">
      <dgm:prSet/>
      <dgm:spPr/>
      <dgm:t>
        <a:bodyPr/>
        <a:lstStyle/>
        <a:p>
          <a:endParaRPr lang="en-US"/>
        </a:p>
      </dgm:t>
    </dgm:pt>
    <dgm:pt modelId="{0EC9C31B-3267-41BE-B44F-7AB25593762D}" type="sibTrans" cxnId="{182FA00F-F0F8-4942-8F4C-D35E08410C5A}">
      <dgm:prSet/>
      <dgm:spPr/>
      <dgm:t>
        <a:bodyPr/>
        <a:lstStyle/>
        <a:p>
          <a:endParaRPr lang="en-US"/>
        </a:p>
      </dgm:t>
    </dgm:pt>
    <dgm:pt modelId="{5CF74269-6B91-4516-8756-084FED0EA87F}">
      <dgm:prSet/>
      <dgm:spPr/>
      <dgm:t>
        <a:bodyPr/>
        <a:lstStyle/>
        <a:p>
          <a:pPr>
            <a:defRPr cap="all"/>
          </a:pPr>
          <a:r>
            <a:rPr lang="en-US"/>
            <a:t>Fiber optics role</a:t>
          </a:r>
        </a:p>
      </dgm:t>
    </dgm:pt>
    <dgm:pt modelId="{DBC24DBA-0857-439E-A61F-BDF9F6FA4C1C}" type="parTrans" cxnId="{CA539765-CF2C-4BE0-B6F1-633B82EB38E1}">
      <dgm:prSet/>
      <dgm:spPr/>
      <dgm:t>
        <a:bodyPr/>
        <a:lstStyle/>
        <a:p>
          <a:endParaRPr lang="en-US"/>
        </a:p>
      </dgm:t>
    </dgm:pt>
    <dgm:pt modelId="{967322E5-FDAD-4933-9D07-30F9386AC781}" type="sibTrans" cxnId="{CA539765-CF2C-4BE0-B6F1-633B82EB38E1}">
      <dgm:prSet/>
      <dgm:spPr/>
      <dgm:t>
        <a:bodyPr/>
        <a:lstStyle/>
        <a:p>
          <a:endParaRPr lang="en-US"/>
        </a:p>
      </dgm:t>
    </dgm:pt>
    <dgm:pt modelId="{41AC6F9D-72A9-44E9-B28F-1AC8CC06CD1F}">
      <dgm:prSet/>
      <dgm:spPr/>
      <dgm:t>
        <a:bodyPr/>
        <a:lstStyle/>
        <a:p>
          <a:pPr>
            <a:defRPr cap="all"/>
          </a:pPr>
          <a:r>
            <a:rPr lang="en-US"/>
            <a:t>Increased demand</a:t>
          </a:r>
        </a:p>
      </dgm:t>
    </dgm:pt>
    <dgm:pt modelId="{26D520FE-A7F0-4561-A8A8-2E106156EC2D}" type="parTrans" cxnId="{8D03C4E6-B2E4-407C-A01D-CB69EDCDD041}">
      <dgm:prSet/>
      <dgm:spPr/>
      <dgm:t>
        <a:bodyPr/>
        <a:lstStyle/>
        <a:p>
          <a:endParaRPr lang="en-US"/>
        </a:p>
      </dgm:t>
    </dgm:pt>
    <dgm:pt modelId="{671E194D-CF57-49AD-802E-B003B3F26C3D}" type="sibTrans" cxnId="{8D03C4E6-B2E4-407C-A01D-CB69EDCDD041}">
      <dgm:prSet/>
      <dgm:spPr/>
      <dgm:t>
        <a:bodyPr/>
        <a:lstStyle/>
        <a:p>
          <a:endParaRPr lang="en-US"/>
        </a:p>
      </dgm:t>
    </dgm:pt>
    <dgm:pt modelId="{035CB920-A7EA-4F04-BF03-EB157BC2535A}" type="pres">
      <dgm:prSet presAssocID="{580DA981-7B88-45E2-B4D2-5D574BD13E0B}" presName="root" presStyleCnt="0">
        <dgm:presLayoutVars>
          <dgm:dir/>
          <dgm:resizeHandles val="exact"/>
        </dgm:presLayoutVars>
      </dgm:prSet>
      <dgm:spPr/>
    </dgm:pt>
    <dgm:pt modelId="{0773A4E3-674A-4701-9F20-54AE3BE87E69}" type="pres">
      <dgm:prSet presAssocID="{94BE5151-F3CD-4461-AC4C-F9D5A42D7B17}" presName="compNode" presStyleCnt="0"/>
      <dgm:spPr/>
    </dgm:pt>
    <dgm:pt modelId="{AF947825-998E-462D-A17B-F3245B4B7D62}" type="pres">
      <dgm:prSet presAssocID="{94BE5151-F3CD-4461-AC4C-F9D5A42D7B17}" presName="iconBgRect" presStyleLbl="bgShp" presStyleIdx="0" presStyleCnt="3"/>
      <dgm:spPr/>
    </dgm:pt>
    <dgm:pt modelId="{C4CACE4F-1B76-472A-BEF6-C19D62894F4E}" type="pres">
      <dgm:prSet presAssocID="{94BE5151-F3CD-4461-AC4C-F9D5A42D7B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2C186FF-D6DC-40C9-AAFA-579A9C72B727}" type="pres">
      <dgm:prSet presAssocID="{94BE5151-F3CD-4461-AC4C-F9D5A42D7B17}" presName="spaceRect" presStyleCnt="0"/>
      <dgm:spPr/>
    </dgm:pt>
    <dgm:pt modelId="{25CF9BAB-D0BF-4827-A3F0-628164F68248}" type="pres">
      <dgm:prSet presAssocID="{94BE5151-F3CD-4461-AC4C-F9D5A42D7B17}" presName="textRect" presStyleLbl="revTx" presStyleIdx="0" presStyleCnt="3">
        <dgm:presLayoutVars>
          <dgm:chMax val="1"/>
          <dgm:chPref val="1"/>
        </dgm:presLayoutVars>
      </dgm:prSet>
      <dgm:spPr/>
    </dgm:pt>
    <dgm:pt modelId="{62DB4DD7-FE24-4D72-B0D9-B6C5F28E7C3B}" type="pres">
      <dgm:prSet presAssocID="{0EC9C31B-3267-41BE-B44F-7AB25593762D}" presName="sibTrans" presStyleCnt="0"/>
      <dgm:spPr/>
    </dgm:pt>
    <dgm:pt modelId="{5D66CF90-512D-4DEF-B77C-890923037E74}" type="pres">
      <dgm:prSet presAssocID="{5CF74269-6B91-4516-8756-084FED0EA87F}" presName="compNode" presStyleCnt="0"/>
      <dgm:spPr/>
    </dgm:pt>
    <dgm:pt modelId="{55625633-B27F-48B6-87C2-FE617A349417}" type="pres">
      <dgm:prSet presAssocID="{5CF74269-6B91-4516-8756-084FED0EA87F}" presName="iconBgRect" presStyleLbl="bgShp" presStyleIdx="1" presStyleCnt="3"/>
      <dgm:spPr/>
    </dgm:pt>
    <dgm:pt modelId="{D47E51B3-DE59-4FBB-B3F8-5C6C087E4847}" type="pres">
      <dgm:prSet presAssocID="{5CF74269-6B91-4516-8756-084FED0EA87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9765F057-3CA0-4F2A-9404-8A3FE808ECBC}" type="pres">
      <dgm:prSet presAssocID="{5CF74269-6B91-4516-8756-084FED0EA87F}" presName="spaceRect" presStyleCnt="0"/>
      <dgm:spPr/>
    </dgm:pt>
    <dgm:pt modelId="{CE0CC704-7277-4286-B0F4-34CC8E6B007C}" type="pres">
      <dgm:prSet presAssocID="{5CF74269-6B91-4516-8756-084FED0EA87F}" presName="textRect" presStyleLbl="revTx" presStyleIdx="1" presStyleCnt="3">
        <dgm:presLayoutVars>
          <dgm:chMax val="1"/>
          <dgm:chPref val="1"/>
        </dgm:presLayoutVars>
      </dgm:prSet>
      <dgm:spPr/>
    </dgm:pt>
    <dgm:pt modelId="{5E5A2CA3-30F6-4299-9EDA-ECB99AE1E441}" type="pres">
      <dgm:prSet presAssocID="{967322E5-FDAD-4933-9D07-30F9386AC781}" presName="sibTrans" presStyleCnt="0"/>
      <dgm:spPr/>
    </dgm:pt>
    <dgm:pt modelId="{4FCE1F2B-1AC4-44A8-9331-8C748DA7E599}" type="pres">
      <dgm:prSet presAssocID="{41AC6F9D-72A9-44E9-B28F-1AC8CC06CD1F}" presName="compNode" presStyleCnt="0"/>
      <dgm:spPr/>
    </dgm:pt>
    <dgm:pt modelId="{B9F468C4-826A-42CA-B5D9-EC0CAD8CE13E}" type="pres">
      <dgm:prSet presAssocID="{41AC6F9D-72A9-44E9-B28F-1AC8CC06CD1F}" presName="iconBgRect" presStyleLbl="bgShp" presStyleIdx="2" presStyleCnt="3"/>
      <dgm:spPr/>
    </dgm:pt>
    <dgm:pt modelId="{9C854991-6939-42DF-8C2D-41985049E7E8}" type="pres">
      <dgm:prSet presAssocID="{41AC6F9D-72A9-44E9-B28F-1AC8CC06CD1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0BDC049-EC1B-4B82-95B1-68B025906FDA}" type="pres">
      <dgm:prSet presAssocID="{41AC6F9D-72A9-44E9-B28F-1AC8CC06CD1F}" presName="spaceRect" presStyleCnt="0"/>
      <dgm:spPr/>
    </dgm:pt>
    <dgm:pt modelId="{A8A76468-CDCF-43EB-B92F-3CBC6C8D4036}" type="pres">
      <dgm:prSet presAssocID="{41AC6F9D-72A9-44E9-B28F-1AC8CC06CD1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82FA00F-F0F8-4942-8F4C-D35E08410C5A}" srcId="{580DA981-7B88-45E2-B4D2-5D574BD13E0B}" destId="{94BE5151-F3CD-4461-AC4C-F9D5A42D7B17}" srcOrd="0" destOrd="0" parTransId="{87286FB5-A666-48AF-B183-754BA04CA8BC}" sibTransId="{0EC9C31B-3267-41BE-B44F-7AB25593762D}"/>
    <dgm:cxn modelId="{06B69F20-1BEC-4F20-A189-0F4B51A601F6}" type="presOf" srcId="{580DA981-7B88-45E2-B4D2-5D574BD13E0B}" destId="{035CB920-A7EA-4F04-BF03-EB157BC2535A}" srcOrd="0" destOrd="0" presId="urn:microsoft.com/office/officeart/2018/5/layout/IconCircleLabelList"/>
    <dgm:cxn modelId="{1D674636-F284-4BD8-A651-762843825E69}" type="presOf" srcId="{5CF74269-6B91-4516-8756-084FED0EA87F}" destId="{CE0CC704-7277-4286-B0F4-34CC8E6B007C}" srcOrd="0" destOrd="0" presId="urn:microsoft.com/office/officeart/2018/5/layout/IconCircleLabelList"/>
    <dgm:cxn modelId="{CA539765-CF2C-4BE0-B6F1-633B82EB38E1}" srcId="{580DA981-7B88-45E2-B4D2-5D574BD13E0B}" destId="{5CF74269-6B91-4516-8756-084FED0EA87F}" srcOrd="1" destOrd="0" parTransId="{DBC24DBA-0857-439E-A61F-BDF9F6FA4C1C}" sibTransId="{967322E5-FDAD-4933-9D07-30F9386AC781}"/>
    <dgm:cxn modelId="{EB8AE78C-264D-41A4-9A26-C7E795F2FEEC}" type="presOf" srcId="{94BE5151-F3CD-4461-AC4C-F9D5A42D7B17}" destId="{25CF9BAB-D0BF-4827-A3F0-628164F68248}" srcOrd="0" destOrd="0" presId="urn:microsoft.com/office/officeart/2018/5/layout/IconCircleLabelList"/>
    <dgm:cxn modelId="{8D03C4E6-B2E4-407C-A01D-CB69EDCDD041}" srcId="{580DA981-7B88-45E2-B4D2-5D574BD13E0B}" destId="{41AC6F9D-72A9-44E9-B28F-1AC8CC06CD1F}" srcOrd="2" destOrd="0" parTransId="{26D520FE-A7F0-4561-A8A8-2E106156EC2D}" sibTransId="{671E194D-CF57-49AD-802E-B003B3F26C3D}"/>
    <dgm:cxn modelId="{EB01C8F6-5B1B-4045-A986-332D94FB691A}" type="presOf" srcId="{41AC6F9D-72A9-44E9-B28F-1AC8CC06CD1F}" destId="{A8A76468-CDCF-43EB-B92F-3CBC6C8D4036}" srcOrd="0" destOrd="0" presId="urn:microsoft.com/office/officeart/2018/5/layout/IconCircleLabelList"/>
    <dgm:cxn modelId="{14B1517E-F1EB-4C54-B663-466993AC4ED1}" type="presParOf" srcId="{035CB920-A7EA-4F04-BF03-EB157BC2535A}" destId="{0773A4E3-674A-4701-9F20-54AE3BE87E69}" srcOrd="0" destOrd="0" presId="urn:microsoft.com/office/officeart/2018/5/layout/IconCircleLabelList"/>
    <dgm:cxn modelId="{665C04FF-689C-4201-8CB3-3C9D8B60B080}" type="presParOf" srcId="{0773A4E3-674A-4701-9F20-54AE3BE87E69}" destId="{AF947825-998E-462D-A17B-F3245B4B7D62}" srcOrd="0" destOrd="0" presId="urn:microsoft.com/office/officeart/2018/5/layout/IconCircleLabelList"/>
    <dgm:cxn modelId="{6799344C-5517-4D48-B159-B03C352D2121}" type="presParOf" srcId="{0773A4E3-674A-4701-9F20-54AE3BE87E69}" destId="{C4CACE4F-1B76-472A-BEF6-C19D62894F4E}" srcOrd="1" destOrd="0" presId="urn:microsoft.com/office/officeart/2018/5/layout/IconCircleLabelList"/>
    <dgm:cxn modelId="{59644CC6-53D8-4B28-83DB-4F16185B7533}" type="presParOf" srcId="{0773A4E3-674A-4701-9F20-54AE3BE87E69}" destId="{F2C186FF-D6DC-40C9-AAFA-579A9C72B727}" srcOrd="2" destOrd="0" presId="urn:microsoft.com/office/officeart/2018/5/layout/IconCircleLabelList"/>
    <dgm:cxn modelId="{DAEAD34C-3E2C-41DF-8225-E82641B6F1A3}" type="presParOf" srcId="{0773A4E3-674A-4701-9F20-54AE3BE87E69}" destId="{25CF9BAB-D0BF-4827-A3F0-628164F68248}" srcOrd="3" destOrd="0" presId="urn:microsoft.com/office/officeart/2018/5/layout/IconCircleLabelList"/>
    <dgm:cxn modelId="{2FF894CA-4CAA-4C69-8883-9A0E083DD94B}" type="presParOf" srcId="{035CB920-A7EA-4F04-BF03-EB157BC2535A}" destId="{62DB4DD7-FE24-4D72-B0D9-B6C5F28E7C3B}" srcOrd="1" destOrd="0" presId="urn:microsoft.com/office/officeart/2018/5/layout/IconCircleLabelList"/>
    <dgm:cxn modelId="{372C938C-BFE2-4A9D-A04A-59D98A75745F}" type="presParOf" srcId="{035CB920-A7EA-4F04-BF03-EB157BC2535A}" destId="{5D66CF90-512D-4DEF-B77C-890923037E74}" srcOrd="2" destOrd="0" presId="urn:microsoft.com/office/officeart/2018/5/layout/IconCircleLabelList"/>
    <dgm:cxn modelId="{789671DA-39A4-427A-B4AC-FDF28EC9E308}" type="presParOf" srcId="{5D66CF90-512D-4DEF-B77C-890923037E74}" destId="{55625633-B27F-48B6-87C2-FE617A349417}" srcOrd="0" destOrd="0" presId="urn:microsoft.com/office/officeart/2018/5/layout/IconCircleLabelList"/>
    <dgm:cxn modelId="{11336391-B0A0-46AE-B02B-98D229F8D03F}" type="presParOf" srcId="{5D66CF90-512D-4DEF-B77C-890923037E74}" destId="{D47E51B3-DE59-4FBB-B3F8-5C6C087E4847}" srcOrd="1" destOrd="0" presId="urn:microsoft.com/office/officeart/2018/5/layout/IconCircleLabelList"/>
    <dgm:cxn modelId="{0CE3EF0B-EF18-4168-AABD-9004FB1917CE}" type="presParOf" srcId="{5D66CF90-512D-4DEF-B77C-890923037E74}" destId="{9765F057-3CA0-4F2A-9404-8A3FE808ECBC}" srcOrd="2" destOrd="0" presId="urn:microsoft.com/office/officeart/2018/5/layout/IconCircleLabelList"/>
    <dgm:cxn modelId="{4536C416-F181-4944-AE51-D287929ADCB3}" type="presParOf" srcId="{5D66CF90-512D-4DEF-B77C-890923037E74}" destId="{CE0CC704-7277-4286-B0F4-34CC8E6B007C}" srcOrd="3" destOrd="0" presId="urn:microsoft.com/office/officeart/2018/5/layout/IconCircleLabelList"/>
    <dgm:cxn modelId="{424A7FFB-E915-45F8-8DCB-1290E1CDC00E}" type="presParOf" srcId="{035CB920-A7EA-4F04-BF03-EB157BC2535A}" destId="{5E5A2CA3-30F6-4299-9EDA-ECB99AE1E441}" srcOrd="3" destOrd="0" presId="urn:microsoft.com/office/officeart/2018/5/layout/IconCircleLabelList"/>
    <dgm:cxn modelId="{EA6913FB-EA1C-44FE-89E4-285C57E5CFD9}" type="presParOf" srcId="{035CB920-A7EA-4F04-BF03-EB157BC2535A}" destId="{4FCE1F2B-1AC4-44A8-9331-8C748DA7E599}" srcOrd="4" destOrd="0" presId="urn:microsoft.com/office/officeart/2018/5/layout/IconCircleLabelList"/>
    <dgm:cxn modelId="{F6C0F1A7-1192-402A-85AC-5488D92A95C4}" type="presParOf" srcId="{4FCE1F2B-1AC4-44A8-9331-8C748DA7E599}" destId="{B9F468C4-826A-42CA-B5D9-EC0CAD8CE13E}" srcOrd="0" destOrd="0" presId="urn:microsoft.com/office/officeart/2018/5/layout/IconCircleLabelList"/>
    <dgm:cxn modelId="{847D7EC3-F39D-4B53-BA4C-6BBEC04484AB}" type="presParOf" srcId="{4FCE1F2B-1AC4-44A8-9331-8C748DA7E599}" destId="{9C854991-6939-42DF-8C2D-41985049E7E8}" srcOrd="1" destOrd="0" presId="urn:microsoft.com/office/officeart/2018/5/layout/IconCircleLabelList"/>
    <dgm:cxn modelId="{800C03CF-A71D-4335-9CBD-DA5EA1B7E682}" type="presParOf" srcId="{4FCE1F2B-1AC4-44A8-9331-8C748DA7E599}" destId="{50BDC049-EC1B-4B82-95B1-68B025906FDA}" srcOrd="2" destOrd="0" presId="urn:microsoft.com/office/officeart/2018/5/layout/IconCircleLabelList"/>
    <dgm:cxn modelId="{6902065A-C2BF-485C-A60B-2C3DFCB8888E}" type="presParOf" srcId="{4FCE1F2B-1AC4-44A8-9331-8C748DA7E599}" destId="{A8A76468-CDCF-43EB-B92F-3CBC6C8D403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B0CC9A-ED87-4B61-9D8E-FEB8EB6BA72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13621E-77A4-4279-BA52-4EDFBC6245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Compute</a:t>
          </a:r>
        </a:p>
      </dgm:t>
    </dgm:pt>
    <dgm:pt modelId="{BD566262-6770-4157-AD2F-C2906806FDAC}" type="parTrans" cxnId="{87496D6E-D9C7-4842-B0E7-FDA8776B301E}">
      <dgm:prSet/>
      <dgm:spPr/>
      <dgm:t>
        <a:bodyPr/>
        <a:lstStyle/>
        <a:p>
          <a:endParaRPr lang="en-US"/>
        </a:p>
      </dgm:t>
    </dgm:pt>
    <dgm:pt modelId="{A0766C7F-BF8D-483A-B2B4-6C43C76CE313}" type="sibTrans" cxnId="{87496D6E-D9C7-4842-B0E7-FDA8776B301E}">
      <dgm:prSet/>
      <dgm:spPr/>
      <dgm:t>
        <a:bodyPr/>
        <a:lstStyle/>
        <a:p>
          <a:endParaRPr lang="en-US"/>
        </a:p>
      </dgm:t>
    </dgm:pt>
    <dgm:pt modelId="{C4258634-545C-46E5-B80C-0F89738C49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Store </a:t>
          </a:r>
        </a:p>
      </dgm:t>
    </dgm:pt>
    <dgm:pt modelId="{728B4DC1-076B-4C73-9759-C92CF5B2A2D4}" type="parTrans" cxnId="{D362675D-74B2-477C-830E-A94EF3FC5FAB}">
      <dgm:prSet/>
      <dgm:spPr/>
      <dgm:t>
        <a:bodyPr/>
        <a:lstStyle/>
        <a:p>
          <a:endParaRPr lang="en-US"/>
        </a:p>
      </dgm:t>
    </dgm:pt>
    <dgm:pt modelId="{B10EE4BC-7788-4189-AFF4-27C39470127D}" type="sibTrans" cxnId="{D362675D-74B2-477C-830E-A94EF3FC5FAB}">
      <dgm:prSet/>
      <dgm:spPr/>
      <dgm:t>
        <a:bodyPr/>
        <a:lstStyle/>
        <a:p>
          <a:endParaRPr lang="en-US"/>
        </a:p>
      </dgm:t>
    </dgm:pt>
    <dgm:pt modelId="{15EA2DEE-1F0F-4CC4-A8CE-1E305B28EB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 </a:t>
          </a:r>
        </a:p>
      </dgm:t>
    </dgm:pt>
    <dgm:pt modelId="{B4DAA241-12D1-4976-839B-D202D64FE57C}" type="parTrans" cxnId="{611B0B7A-5293-49B9-9577-AF8115AFBC09}">
      <dgm:prSet/>
      <dgm:spPr/>
      <dgm:t>
        <a:bodyPr/>
        <a:lstStyle/>
        <a:p>
          <a:endParaRPr lang="en-US"/>
        </a:p>
      </dgm:t>
    </dgm:pt>
    <dgm:pt modelId="{237BBE37-C8F3-4326-AD60-ACAFEA7B855F}" type="sibTrans" cxnId="{611B0B7A-5293-49B9-9577-AF8115AFBC09}">
      <dgm:prSet/>
      <dgm:spPr/>
      <dgm:t>
        <a:bodyPr/>
        <a:lstStyle/>
        <a:p>
          <a:endParaRPr lang="en-US"/>
        </a:p>
      </dgm:t>
    </dgm:pt>
    <dgm:pt modelId="{F0A60F9E-6C63-451C-A650-46D1A5214AC6}" type="pres">
      <dgm:prSet presAssocID="{87B0CC9A-ED87-4B61-9D8E-FEB8EB6BA72D}" presName="root" presStyleCnt="0">
        <dgm:presLayoutVars>
          <dgm:dir/>
          <dgm:resizeHandles val="exact"/>
        </dgm:presLayoutVars>
      </dgm:prSet>
      <dgm:spPr/>
    </dgm:pt>
    <dgm:pt modelId="{A2E74F70-F719-4054-A55A-B3402D020EED}" type="pres">
      <dgm:prSet presAssocID="{7113621E-77A4-4279-BA52-4EDFBC624509}" presName="compNode" presStyleCnt="0"/>
      <dgm:spPr/>
    </dgm:pt>
    <dgm:pt modelId="{BA33A93B-8D67-44EB-8B33-7967D2294909}" type="pres">
      <dgm:prSet presAssocID="{7113621E-77A4-4279-BA52-4EDFBC6245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491E4484-C827-4BEF-9CB5-0388EE83EA1C}" type="pres">
      <dgm:prSet presAssocID="{7113621E-77A4-4279-BA52-4EDFBC624509}" presName="spaceRect" presStyleCnt="0"/>
      <dgm:spPr/>
    </dgm:pt>
    <dgm:pt modelId="{205E9AD3-918F-43E7-B2A4-92296FE6E813}" type="pres">
      <dgm:prSet presAssocID="{7113621E-77A4-4279-BA52-4EDFBC624509}" presName="textRect" presStyleLbl="revTx" presStyleIdx="0" presStyleCnt="3">
        <dgm:presLayoutVars>
          <dgm:chMax val="1"/>
          <dgm:chPref val="1"/>
        </dgm:presLayoutVars>
      </dgm:prSet>
      <dgm:spPr/>
    </dgm:pt>
    <dgm:pt modelId="{4EF16D9C-CE25-476A-9759-6EF6993DD969}" type="pres">
      <dgm:prSet presAssocID="{A0766C7F-BF8D-483A-B2B4-6C43C76CE313}" presName="sibTrans" presStyleCnt="0"/>
      <dgm:spPr/>
    </dgm:pt>
    <dgm:pt modelId="{CE9B87B5-4D5B-41CE-A3E9-599AEC13C40A}" type="pres">
      <dgm:prSet presAssocID="{C4258634-545C-46E5-B80C-0F89738C49B7}" presName="compNode" presStyleCnt="0"/>
      <dgm:spPr/>
    </dgm:pt>
    <dgm:pt modelId="{82E4FA1A-34C3-4AFB-A93D-E3A1CC2BAFE9}" type="pres">
      <dgm:prSet presAssocID="{C4258634-545C-46E5-B80C-0F89738C49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F8B857CE-B7AC-4CC3-8121-E79D34398119}" type="pres">
      <dgm:prSet presAssocID="{C4258634-545C-46E5-B80C-0F89738C49B7}" presName="spaceRect" presStyleCnt="0"/>
      <dgm:spPr/>
    </dgm:pt>
    <dgm:pt modelId="{B1BC1139-CB52-450E-808B-DF7E018DF073}" type="pres">
      <dgm:prSet presAssocID="{C4258634-545C-46E5-B80C-0F89738C49B7}" presName="textRect" presStyleLbl="revTx" presStyleIdx="1" presStyleCnt="3">
        <dgm:presLayoutVars>
          <dgm:chMax val="1"/>
          <dgm:chPref val="1"/>
        </dgm:presLayoutVars>
      </dgm:prSet>
      <dgm:spPr/>
    </dgm:pt>
    <dgm:pt modelId="{2DE248CF-71CB-4DF9-9CD3-F55A9972BD5C}" type="pres">
      <dgm:prSet presAssocID="{B10EE4BC-7788-4189-AFF4-27C39470127D}" presName="sibTrans" presStyleCnt="0"/>
      <dgm:spPr/>
    </dgm:pt>
    <dgm:pt modelId="{DA10CB50-851C-441C-9FDA-4B387032EE55}" type="pres">
      <dgm:prSet presAssocID="{15EA2DEE-1F0F-4CC4-A8CE-1E305B28EB27}" presName="compNode" presStyleCnt="0"/>
      <dgm:spPr/>
    </dgm:pt>
    <dgm:pt modelId="{5BFC3DBD-C129-467B-BE18-3ABDA410ABAA}" type="pres">
      <dgm:prSet presAssocID="{15EA2DEE-1F0F-4CC4-A8CE-1E305B28EB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D20EBA13-308B-4F2F-B6D6-EC4BC544B029}" type="pres">
      <dgm:prSet presAssocID="{15EA2DEE-1F0F-4CC4-A8CE-1E305B28EB27}" presName="spaceRect" presStyleCnt="0"/>
      <dgm:spPr/>
    </dgm:pt>
    <dgm:pt modelId="{D432D0F5-C0C3-46AE-A77B-EB4F97764D7E}" type="pres">
      <dgm:prSet presAssocID="{15EA2DEE-1F0F-4CC4-A8CE-1E305B28EB2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97E419-F09A-48D5-A075-B48889D23955}" type="presOf" srcId="{C4258634-545C-46E5-B80C-0F89738C49B7}" destId="{B1BC1139-CB52-450E-808B-DF7E018DF073}" srcOrd="0" destOrd="0" presId="urn:microsoft.com/office/officeart/2018/2/layout/IconLabelList"/>
    <dgm:cxn modelId="{D362675D-74B2-477C-830E-A94EF3FC5FAB}" srcId="{87B0CC9A-ED87-4B61-9D8E-FEB8EB6BA72D}" destId="{C4258634-545C-46E5-B80C-0F89738C49B7}" srcOrd="1" destOrd="0" parTransId="{728B4DC1-076B-4C73-9759-C92CF5B2A2D4}" sibTransId="{B10EE4BC-7788-4189-AFF4-27C39470127D}"/>
    <dgm:cxn modelId="{87496D6E-D9C7-4842-B0E7-FDA8776B301E}" srcId="{87B0CC9A-ED87-4B61-9D8E-FEB8EB6BA72D}" destId="{7113621E-77A4-4279-BA52-4EDFBC624509}" srcOrd="0" destOrd="0" parTransId="{BD566262-6770-4157-AD2F-C2906806FDAC}" sibTransId="{A0766C7F-BF8D-483A-B2B4-6C43C76CE313}"/>
    <dgm:cxn modelId="{611B0B7A-5293-49B9-9577-AF8115AFBC09}" srcId="{87B0CC9A-ED87-4B61-9D8E-FEB8EB6BA72D}" destId="{15EA2DEE-1F0F-4CC4-A8CE-1E305B28EB27}" srcOrd="2" destOrd="0" parTransId="{B4DAA241-12D1-4976-839B-D202D64FE57C}" sibTransId="{237BBE37-C8F3-4326-AD60-ACAFEA7B855F}"/>
    <dgm:cxn modelId="{2304BB8F-EA42-4E58-8244-C0F2AC786D8D}" type="presOf" srcId="{87B0CC9A-ED87-4B61-9D8E-FEB8EB6BA72D}" destId="{F0A60F9E-6C63-451C-A650-46D1A5214AC6}" srcOrd="0" destOrd="0" presId="urn:microsoft.com/office/officeart/2018/2/layout/IconLabelList"/>
    <dgm:cxn modelId="{C37A95B5-9CF4-4C44-A1FF-56C1D66E7F9B}" type="presOf" srcId="{15EA2DEE-1F0F-4CC4-A8CE-1E305B28EB27}" destId="{D432D0F5-C0C3-46AE-A77B-EB4F97764D7E}" srcOrd="0" destOrd="0" presId="urn:microsoft.com/office/officeart/2018/2/layout/IconLabelList"/>
    <dgm:cxn modelId="{567405C6-EC45-4F91-ABB7-6E6818FC4EA1}" type="presOf" srcId="{7113621E-77A4-4279-BA52-4EDFBC624509}" destId="{205E9AD3-918F-43E7-B2A4-92296FE6E813}" srcOrd="0" destOrd="0" presId="urn:microsoft.com/office/officeart/2018/2/layout/IconLabelList"/>
    <dgm:cxn modelId="{E37BB577-6C71-4488-BBA0-628007F51663}" type="presParOf" srcId="{F0A60F9E-6C63-451C-A650-46D1A5214AC6}" destId="{A2E74F70-F719-4054-A55A-B3402D020EED}" srcOrd="0" destOrd="0" presId="urn:microsoft.com/office/officeart/2018/2/layout/IconLabelList"/>
    <dgm:cxn modelId="{532ACBF1-7F5A-4771-AA87-068971DC71FF}" type="presParOf" srcId="{A2E74F70-F719-4054-A55A-B3402D020EED}" destId="{BA33A93B-8D67-44EB-8B33-7967D2294909}" srcOrd="0" destOrd="0" presId="urn:microsoft.com/office/officeart/2018/2/layout/IconLabelList"/>
    <dgm:cxn modelId="{287389A7-2092-4D3B-9907-0988910AC58C}" type="presParOf" srcId="{A2E74F70-F719-4054-A55A-B3402D020EED}" destId="{491E4484-C827-4BEF-9CB5-0388EE83EA1C}" srcOrd="1" destOrd="0" presId="urn:microsoft.com/office/officeart/2018/2/layout/IconLabelList"/>
    <dgm:cxn modelId="{5D8CF48F-CD63-4E1C-B6FD-2B625848BD1D}" type="presParOf" srcId="{A2E74F70-F719-4054-A55A-B3402D020EED}" destId="{205E9AD3-918F-43E7-B2A4-92296FE6E813}" srcOrd="2" destOrd="0" presId="urn:microsoft.com/office/officeart/2018/2/layout/IconLabelList"/>
    <dgm:cxn modelId="{B566847A-C06D-438F-A5CF-9FC734B4B476}" type="presParOf" srcId="{F0A60F9E-6C63-451C-A650-46D1A5214AC6}" destId="{4EF16D9C-CE25-476A-9759-6EF6993DD969}" srcOrd="1" destOrd="0" presId="urn:microsoft.com/office/officeart/2018/2/layout/IconLabelList"/>
    <dgm:cxn modelId="{D553A76A-58A7-4ABD-8E8A-BD7004DE5249}" type="presParOf" srcId="{F0A60F9E-6C63-451C-A650-46D1A5214AC6}" destId="{CE9B87B5-4D5B-41CE-A3E9-599AEC13C40A}" srcOrd="2" destOrd="0" presId="urn:microsoft.com/office/officeart/2018/2/layout/IconLabelList"/>
    <dgm:cxn modelId="{5D910608-072A-4476-BE08-11278A6DFE97}" type="presParOf" srcId="{CE9B87B5-4D5B-41CE-A3E9-599AEC13C40A}" destId="{82E4FA1A-34C3-4AFB-A93D-E3A1CC2BAFE9}" srcOrd="0" destOrd="0" presId="urn:microsoft.com/office/officeart/2018/2/layout/IconLabelList"/>
    <dgm:cxn modelId="{6071730D-4489-46F9-9D4B-07A60B1D1033}" type="presParOf" srcId="{CE9B87B5-4D5B-41CE-A3E9-599AEC13C40A}" destId="{F8B857CE-B7AC-4CC3-8121-E79D34398119}" srcOrd="1" destOrd="0" presId="urn:microsoft.com/office/officeart/2018/2/layout/IconLabelList"/>
    <dgm:cxn modelId="{AC675B85-5764-4151-A5CD-917D0CA5CB39}" type="presParOf" srcId="{CE9B87B5-4D5B-41CE-A3E9-599AEC13C40A}" destId="{B1BC1139-CB52-450E-808B-DF7E018DF073}" srcOrd="2" destOrd="0" presId="urn:microsoft.com/office/officeart/2018/2/layout/IconLabelList"/>
    <dgm:cxn modelId="{C44EED4A-8287-4F0D-A588-2BDB1EE9CED2}" type="presParOf" srcId="{F0A60F9E-6C63-451C-A650-46D1A5214AC6}" destId="{2DE248CF-71CB-4DF9-9CD3-F55A9972BD5C}" srcOrd="3" destOrd="0" presId="urn:microsoft.com/office/officeart/2018/2/layout/IconLabelList"/>
    <dgm:cxn modelId="{E51CE4B6-E5B5-4E66-8F38-AF8E7F0F6845}" type="presParOf" srcId="{F0A60F9E-6C63-451C-A650-46D1A5214AC6}" destId="{DA10CB50-851C-441C-9FDA-4B387032EE55}" srcOrd="4" destOrd="0" presId="urn:microsoft.com/office/officeart/2018/2/layout/IconLabelList"/>
    <dgm:cxn modelId="{26A885AC-C046-48B6-980C-3CAEC76FDC66}" type="presParOf" srcId="{DA10CB50-851C-441C-9FDA-4B387032EE55}" destId="{5BFC3DBD-C129-467B-BE18-3ABDA410ABAA}" srcOrd="0" destOrd="0" presId="urn:microsoft.com/office/officeart/2018/2/layout/IconLabelList"/>
    <dgm:cxn modelId="{E05527BC-8803-4F70-816F-AEE385ED9CDE}" type="presParOf" srcId="{DA10CB50-851C-441C-9FDA-4B387032EE55}" destId="{D20EBA13-308B-4F2F-B6D6-EC4BC544B029}" srcOrd="1" destOrd="0" presId="urn:microsoft.com/office/officeart/2018/2/layout/IconLabelList"/>
    <dgm:cxn modelId="{57EA8DA8-EB24-4A29-ACC7-390884A63DD8}" type="presParOf" srcId="{DA10CB50-851C-441C-9FDA-4B387032EE55}" destId="{D432D0F5-C0C3-46AE-A77B-EB4F97764D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6B592C-D4F1-4198-A22D-4C834671444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0DA5E8-B72D-4A69-B4CC-0F84DADBCA7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Past</a:t>
          </a:r>
        </a:p>
      </dgm:t>
    </dgm:pt>
    <dgm:pt modelId="{5AC36DBE-A9FE-40B9-AEA7-B1F8485368EF}" type="parTrans" cxnId="{FAA34564-3AA1-4E86-8747-BEE24BC9C91E}">
      <dgm:prSet/>
      <dgm:spPr/>
      <dgm:t>
        <a:bodyPr/>
        <a:lstStyle/>
        <a:p>
          <a:endParaRPr lang="en-US"/>
        </a:p>
      </dgm:t>
    </dgm:pt>
    <dgm:pt modelId="{6D4886E7-4E10-4D3C-95B7-035DC93E9C48}" type="sibTrans" cxnId="{FAA34564-3AA1-4E86-8747-BEE24BC9C91E}">
      <dgm:prSet/>
      <dgm:spPr/>
      <dgm:t>
        <a:bodyPr/>
        <a:lstStyle/>
        <a:p>
          <a:endParaRPr lang="en-US"/>
        </a:p>
      </dgm:t>
    </dgm:pt>
    <dgm:pt modelId="{5F22BF51-6560-4183-BAD3-DE27596869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e-commerce</a:t>
          </a:r>
        </a:p>
      </dgm:t>
    </dgm:pt>
    <dgm:pt modelId="{3DC2EAFA-F39C-47CF-A076-C54273A95493}" type="parTrans" cxnId="{5002DAF4-72DF-4FDD-959C-0CDBAC986ACC}">
      <dgm:prSet/>
      <dgm:spPr/>
      <dgm:t>
        <a:bodyPr/>
        <a:lstStyle/>
        <a:p>
          <a:endParaRPr lang="en-US"/>
        </a:p>
      </dgm:t>
    </dgm:pt>
    <dgm:pt modelId="{93E70B62-11B3-46A5-B981-EB4FF4B1148E}" type="sibTrans" cxnId="{5002DAF4-72DF-4FDD-959C-0CDBAC986ACC}">
      <dgm:prSet/>
      <dgm:spPr/>
      <dgm:t>
        <a:bodyPr/>
        <a:lstStyle/>
        <a:p>
          <a:endParaRPr lang="en-US"/>
        </a:p>
      </dgm:t>
    </dgm:pt>
    <dgm:pt modelId="{52D1A410-EBF5-4C39-B10B-D98FBC1D3C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Content Delivery Networks</a:t>
          </a:r>
        </a:p>
      </dgm:t>
    </dgm:pt>
    <dgm:pt modelId="{97CC7F60-B105-4112-8390-F4C485E96D97}" type="parTrans" cxnId="{77DD1B9C-6114-4DA4-A273-4A73FDF08CEF}">
      <dgm:prSet/>
      <dgm:spPr/>
      <dgm:t>
        <a:bodyPr/>
        <a:lstStyle/>
        <a:p>
          <a:endParaRPr lang="en-US"/>
        </a:p>
      </dgm:t>
    </dgm:pt>
    <dgm:pt modelId="{FB1B46E6-672F-427A-A442-75CA665F7270}" type="sibTrans" cxnId="{77DD1B9C-6114-4DA4-A273-4A73FDF08CEF}">
      <dgm:prSet/>
      <dgm:spPr/>
      <dgm:t>
        <a:bodyPr/>
        <a:lstStyle/>
        <a:p>
          <a:endParaRPr lang="en-US"/>
        </a:p>
      </dgm:t>
    </dgm:pt>
    <dgm:pt modelId="{94C9F011-7FEE-418D-A739-C426261D0B0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Present</a:t>
          </a:r>
        </a:p>
      </dgm:t>
    </dgm:pt>
    <dgm:pt modelId="{B442F0FE-821D-483B-8CA1-7476AD671C50}" type="parTrans" cxnId="{DBA4081C-E0E6-4166-A301-A2253188782F}">
      <dgm:prSet/>
      <dgm:spPr/>
      <dgm:t>
        <a:bodyPr/>
        <a:lstStyle/>
        <a:p>
          <a:endParaRPr lang="en-US"/>
        </a:p>
      </dgm:t>
    </dgm:pt>
    <dgm:pt modelId="{B849FD05-3A81-4575-9F2E-AD6C49769566}" type="sibTrans" cxnId="{DBA4081C-E0E6-4166-A301-A2253188782F}">
      <dgm:prSet/>
      <dgm:spPr/>
      <dgm:t>
        <a:bodyPr/>
        <a:lstStyle/>
        <a:p>
          <a:endParaRPr lang="en-US"/>
        </a:p>
      </dgm:t>
    </dgm:pt>
    <dgm:pt modelId="{40C158B2-B5CD-486B-B9DE-723C4050F8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 computing</a:t>
          </a:r>
        </a:p>
      </dgm:t>
    </dgm:pt>
    <dgm:pt modelId="{0E611BE7-869B-4A0E-840D-E71FC2A985F0}" type="parTrans" cxnId="{8C1F68D7-4276-4D17-8BEE-1C5174089C61}">
      <dgm:prSet/>
      <dgm:spPr/>
      <dgm:t>
        <a:bodyPr/>
        <a:lstStyle/>
        <a:p>
          <a:endParaRPr lang="en-US"/>
        </a:p>
      </dgm:t>
    </dgm:pt>
    <dgm:pt modelId="{3E3C1AC4-68A6-4FDA-A94F-B21C8F651C86}" type="sibTrans" cxnId="{8C1F68D7-4276-4D17-8BEE-1C5174089C61}">
      <dgm:prSet/>
      <dgm:spPr/>
      <dgm:t>
        <a:bodyPr/>
        <a:lstStyle/>
        <a:p>
          <a:endParaRPr lang="en-US"/>
        </a:p>
      </dgm:t>
    </dgm:pt>
    <dgm:pt modelId="{3A86B23F-26DB-46C2-BF8E-B89642D48B0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Future</a:t>
          </a:r>
        </a:p>
      </dgm:t>
    </dgm:pt>
    <dgm:pt modelId="{4C3324AF-BBAE-4ACA-892E-BBB222189AD2}" type="parTrans" cxnId="{B7A1AA18-8856-4924-A363-2622C02913D7}">
      <dgm:prSet/>
      <dgm:spPr/>
      <dgm:t>
        <a:bodyPr/>
        <a:lstStyle/>
        <a:p>
          <a:endParaRPr lang="en-US"/>
        </a:p>
      </dgm:t>
    </dgm:pt>
    <dgm:pt modelId="{1825CCC5-AFA8-4E60-9F73-480E1DF26EFD}" type="sibTrans" cxnId="{B7A1AA18-8856-4924-A363-2622C02913D7}">
      <dgm:prSet/>
      <dgm:spPr/>
      <dgm:t>
        <a:bodyPr/>
        <a:lstStyle/>
        <a:p>
          <a:endParaRPr lang="en-US"/>
        </a:p>
      </dgm:t>
    </dgm:pt>
    <dgm:pt modelId="{7ED330B9-DB41-44F1-892C-FB1C16DA54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Quantum Computing</a:t>
          </a:r>
        </a:p>
      </dgm:t>
    </dgm:pt>
    <dgm:pt modelId="{DCB8A1BD-AA8B-42CD-9AEE-A21C442FCF6B}" type="parTrans" cxnId="{3625696C-D7FD-4FB8-B5CB-05652702B6AC}">
      <dgm:prSet/>
      <dgm:spPr/>
      <dgm:t>
        <a:bodyPr/>
        <a:lstStyle/>
        <a:p>
          <a:endParaRPr lang="en-US"/>
        </a:p>
      </dgm:t>
    </dgm:pt>
    <dgm:pt modelId="{C8651A0A-4A24-467E-92DA-1E7D5B3EFFA8}" type="sibTrans" cxnId="{3625696C-D7FD-4FB8-B5CB-05652702B6AC}">
      <dgm:prSet/>
      <dgm:spPr/>
      <dgm:t>
        <a:bodyPr/>
        <a:lstStyle/>
        <a:p>
          <a:endParaRPr lang="en-US"/>
        </a:p>
      </dgm:t>
    </dgm:pt>
    <dgm:pt modelId="{93614F9F-4912-404A-B8C0-09605651F5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(Generative) Artificial Intelligence</a:t>
          </a:r>
        </a:p>
      </dgm:t>
    </dgm:pt>
    <dgm:pt modelId="{19AE08C3-4105-7F43-A58A-975E96674FD8}" type="parTrans" cxnId="{AAB0F134-4AAA-9E4B-9EDF-A4E78913DF22}">
      <dgm:prSet/>
      <dgm:spPr/>
    </dgm:pt>
    <dgm:pt modelId="{586B5B06-7208-6849-8ED2-E935B599A252}" type="sibTrans" cxnId="{AAB0F134-4AAA-9E4B-9EDF-A4E78913DF22}">
      <dgm:prSet/>
      <dgm:spPr/>
    </dgm:pt>
    <dgm:pt modelId="{85F620A8-898C-4A59-823F-5D2BA8B5737E}" type="pres">
      <dgm:prSet presAssocID="{986B592C-D4F1-4198-A22D-4C8346714443}" presName="root" presStyleCnt="0">
        <dgm:presLayoutVars>
          <dgm:dir/>
          <dgm:resizeHandles val="exact"/>
        </dgm:presLayoutVars>
      </dgm:prSet>
      <dgm:spPr/>
    </dgm:pt>
    <dgm:pt modelId="{1D6039AA-2B90-47D6-BEA6-F4CFA59D4E71}" type="pres">
      <dgm:prSet presAssocID="{B10DA5E8-B72D-4A69-B4CC-0F84DADBCA71}" presName="compNode" presStyleCnt="0"/>
      <dgm:spPr/>
    </dgm:pt>
    <dgm:pt modelId="{AF55DB04-1317-4903-BCBC-1D476CD22005}" type="pres">
      <dgm:prSet presAssocID="{B10DA5E8-B72D-4A69-B4CC-0F84DADBCA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256C67-F0BD-43D7-9C26-6B0D2D50588F}" type="pres">
      <dgm:prSet presAssocID="{B10DA5E8-B72D-4A69-B4CC-0F84DADBCA71}" presName="iconSpace" presStyleCnt="0"/>
      <dgm:spPr/>
    </dgm:pt>
    <dgm:pt modelId="{447A1BBA-5513-4855-A8B9-EA2364A2838B}" type="pres">
      <dgm:prSet presAssocID="{B10DA5E8-B72D-4A69-B4CC-0F84DADBCA71}" presName="parTx" presStyleLbl="revTx" presStyleIdx="0" presStyleCnt="6">
        <dgm:presLayoutVars>
          <dgm:chMax val="0"/>
          <dgm:chPref val="0"/>
        </dgm:presLayoutVars>
      </dgm:prSet>
      <dgm:spPr/>
    </dgm:pt>
    <dgm:pt modelId="{A9AE02EE-07DA-4677-B6BD-1C9019F02D23}" type="pres">
      <dgm:prSet presAssocID="{B10DA5E8-B72D-4A69-B4CC-0F84DADBCA71}" presName="txSpace" presStyleCnt="0"/>
      <dgm:spPr/>
    </dgm:pt>
    <dgm:pt modelId="{5F9B5803-3A61-4D4A-A689-7AEF040F7F76}" type="pres">
      <dgm:prSet presAssocID="{B10DA5E8-B72D-4A69-B4CC-0F84DADBCA71}" presName="desTx" presStyleLbl="revTx" presStyleIdx="1" presStyleCnt="6">
        <dgm:presLayoutVars/>
      </dgm:prSet>
      <dgm:spPr/>
    </dgm:pt>
    <dgm:pt modelId="{EBE143C7-BC7D-400D-8B83-E7FB2061DB31}" type="pres">
      <dgm:prSet presAssocID="{6D4886E7-4E10-4D3C-95B7-035DC93E9C48}" presName="sibTrans" presStyleCnt="0"/>
      <dgm:spPr/>
    </dgm:pt>
    <dgm:pt modelId="{E64D599A-D5EA-4470-9A08-1A1B5CE73F27}" type="pres">
      <dgm:prSet presAssocID="{94C9F011-7FEE-418D-A739-C426261D0B02}" presName="compNode" presStyleCnt="0"/>
      <dgm:spPr/>
    </dgm:pt>
    <dgm:pt modelId="{DBBD8126-1328-4CB1-958C-E339A443DE52}" type="pres">
      <dgm:prSet presAssocID="{94C9F011-7FEE-418D-A739-C426261D0B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693457B-346B-40E9-880D-9D0F7E58D301}" type="pres">
      <dgm:prSet presAssocID="{94C9F011-7FEE-418D-A739-C426261D0B02}" presName="iconSpace" presStyleCnt="0"/>
      <dgm:spPr/>
    </dgm:pt>
    <dgm:pt modelId="{270A368F-8D69-4199-8015-865D6417C2F5}" type="pres">
      <dgm:prSet presAssocID="{94C9F011-7FEE-418D-A739-C426261D0B02}" presName="parTx" presStyleLbl="revTx" presStyleIdx="2" presStyleCnt="6">
        <dgm:presLayoutVars>
          <dgm:chMax val="0"/>
          <dgm:chPref val="0"/>
        </dgm:presLayoutVars>
      </dgm:prSet>
      <dgm:spPr/>
    </dgm:pt>
    <dgm:pt modelId="{16990917-3991-453A-89A1-FB33305ED054}" type="pres">
      <dgm:prSet presAssocID="{94C9F011-7FEE-418D-A739-C426261D0B02}" presName="txSpace" presStyleCnt="0"/>
      <dgm:spPr/>
    </dgm:pt>
    <dgm:pt modelId="{9B68F56A-4665-41EC-A641-FB9A63724739}" type="pres">
      <dgm:prSet presAssocID="{94C9F011-7FEE-418D-A739-C426261D0B02}" presName="desTx" presStyleLbl="revTx" presStyleIdx="3" presStyleCnt="6">
        <dgm:presLayoutVars/>
      </dgm:prSet>
      <dgm:spPr/>
    </dgm:pt>
    <dgm:pt modelId="{6400A34B-D437-416A-9A6D-E0DEBC934B51}" type="pres">
      <dgm:prSet presAssocID="{B849FD05-3A81-4575-9F2E-AD6C49769566}" presName="sibTrans" presStyleCnt="0"/>
      <dgm:spPr/>
    </dgm:pt>
    <dgm:pt modelId="{8A729C81-E3EE-421D-B7BC-BC80B0F4F6B9}" type="pres">
      <dgm:prSet presAssocID="{3A86B23F-26DB-46C2-BF8E-B89642D48B0D}" presName="compNode" presStyleCnt="0"/>
      <dgm:spPr/>
    </dgm:pt>
    <dgm:pt modelId="{51E8DC1D-B0CF-486D-A933-E6956ACC42CD}" type="pres">
      <dgm:prSet presAssocID="{3A86B23F-26DB-46C2-BF8E-B89642D48B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1C1DE78A-D838-462D-9286-57D23EE023E5}" type="pres">
      <dgm:prSet presAssocID="{3A86B23F-26DB-46C2-BF8E-B89642D48B0D}" presName="iconSpace" presStyleCnt="0"/>
      <dgm:spPr/>
    </dgm:pt>
    <dgm:pt modelId="{F1A01EF7-9D48-4DFC-B029-9B8589956DCC}" type="pres">
      <dgm:prSet presAssocID="{3A86B23F-26DB-46C2-BF8E-B89642D48B0D}" presName="parTx" presStyleLbl="revTx" presStyleIdx="4" presStyleCnt="6">
        <dgm:presLayoutVars>
          <dgm:chMax val="0"/>
          <dgm:chPref val="0"/>
        </dgm:presLayoutVars>
      </dgm:prSet>
      <dgm:spPr/>
    </dgm:pt>
    <dgm:pt modelId="{34EF8026-6675-49B1-AE54-B5458F3DF8FC}" type="pres">
      <dgm:prSet presAssocID="{3A86B23F-26DB-46C2-BF8E-B89642D48B0D}" presName="txSpace" presStyleCnt="0"/>
      <dgm:spPr/>
    </dgm:pt>
    <dgm:pt modelId="{F5F4618E-E865-4DD7-B7EE-9C4A0C1350BA}" type="pres">
      <dgm:prSet presAssocID="{3A86B23F-26DB-46C2-BF8E-B89642D48B0D}" presName="desTx" presStyleLbl="revTx" presStyleIdx="5" presStyleCnt="6">
        <dgm:presLayoutVars/>
      </dgm:prSet>
      <dgm:spPr/>
    </dgm:pt>
  </dgm:ptLst>
  <dgm:cxnLst>
    <dgm:cxn modelId="{B7A1AA18-8856-4924-A363-2622C02913D7}" srcId="{986B592C-D4F1-4198-A22D-4C8346714443}" destId="{3A86B23F-26DB-46C2-BF8E-B89642D48B0D}" srcOrd="2" destOrd="0" parTransId="{4C3324AF-BBAE-4ACA-892E-BBB222189AD2}" sibTransId="{1825CCC5-AFA8-4E60-9F73-480E1DF26EFD}"/>
    <dgm:cxn modelId="{DBA4081C-E0E6-4166-A301-A2253188782F}" srcId="{986B592C-D4F1-4198-A22D-4C8346714443}" destId="{94C9F011-7FEE-418D-A739-C426261D0B02}" srcOrd="1" destOrd="0" parTransId="{B442F0FE-821D-483B-8CA1-7476AD671C50}" sibTransId="{B849FD05-3A81-4575-9F2E-AD6C49769566}"/>
    <dgm:cxn modelId="{AAB0F134-4AAA-9E4B-9EDF-A4E78913DF22}" srcId="{94C9F011-7FEE-418D-A739-C426261D0B02}" destId="{93614F9F-4912-404A-B8C0-09605651F587}" srcOrd="1" destOrd="0" parTransId="{19AE08C3-4105-7F43-A58A-975E96674FD8}" sibTransId="{586B5B06-7208-6849-8ED2-E935B599A252}"/>
    <dgm:cxn modelId="{91F3AB5D-BA98-4AA5-B536-AEF411F7C875}" type="presOf" srcId="{986B592C-D4F1-4198-A22D-4C8346714443}" destId="{85F620A8-898C-4A59-823F-5D2BA8B5737E}" srcOrd="0" destOrd="0" presId="urn:microsoft.com/office/officeart/2018/5/layout/CenteredIconLabelDescriptionList"/>
    <dgm:cxn modelId="{C3521562-33B7-114B-B55E-957F1ED7BA5C}" type="presOf" srcId="{93614F9F-4912-404A-B8C0-09605651F587}" destId="{9B68F56A-4665-41EC-A641-FB9A63724739}" srcOrd="0" destOrd="1" presId="urn:microsoft.com/office/officeart/2018/5/layout/CenteredIconLabelDescriptionList"/>
    <dgm:cxn modelId="{FAA34564-3AA1-4E86-8747-BEE24BC9C91E}" srcId="{986B592C-D4F1-4198-A22D-4C8346714443}" destId="{B10DA5E8-B72D-4A69-B4CC-0F84DADBCA71}" srcOrd="0" destOrd="0" parTransId="{5AC36DBE-A9FE-40B9-AEA7-B1F8485368EF}" sibTransId="{6D4886E7-4E10-4D3C-95B7-035DC93E9C48}"/>
    <dgm:cxn modelId="{267D3146-307C-4DEB-9218-4437B115E868}" type="presOf" srcId="{3A86B23F-26DB-46C2-BF8E-B89642D48B0D}" destId="{F1A01EF7-9D48-4DFC-B029-9B8589956DCC}" srcOrd="0" destOrd="0" presId="urn:microsoft.com/office/officeart/2018/5/layout/CenteredIconLabelDescriptionList"/>
    <dgm:cxn modelId="{3625696C-D7FD-4FB8-B5CB-05652702B6AC}" srcId="{3A86B23F-26DB-46C2-BF8E-B89642D48B0D}" destId="{7ED330B9-DB41-44F1-892C-FB1C16DA5419}" srcOrd="0" destOrd="0" parTransId="{DCB8A1BD-AA8B-42CD-9AEE-A21C442FCF6B}" sibTransId="{C8651A0A-4A24-467E-92DA-1E7D5B3EFFA8}"/>
    <dgm:cxn modelId="{11D9499A-C79F-4FC9-89A9-4F6A8D45299B}" type="presOf" srcId="{52D1A410-EBF5-4C39-B10B-D98FBC1D3C58}" destId="{5F9B5803-3A61-4D4A-A689-7AEF040F7F76}" srcOrd="0" destOrd="1" presId="urn:microsoft.com/office/officeart/2018/5/layout/CenteredIconLabelDescriptionList"/>
    <dgm:cxn modelId="{77DD1B9C-6114-4DA4-A273-4A73FDF08CEF}" srcId="{B10DA5E8-B72D-4A69-B4CC-0F84DADBCA71}" destId="{52D1A410-EBF5-4C39-B10B-D98FBC1D3C58}" srcOrd="1" destOrd="0" parTransId="{97CC7F60-B105-4112-8390-F4C485E96D97}" sibTransId="{FB1B46E6-672F-427A-A442-75CA665F7270}"/>
    <dgm:cxn modelId="{B917609C-8D14-494E-BD82-B3888002E519}" type="presOf" srcId="{40C158B2-B5CD-486B-B9DE-723C4050F808}" destId="{9B68F56A-4665-41EC-A641-FB9A63724739}" srcOrd="0" destOrd="0" presId="urn:microsoft.com/office/officeart/2018/5/layout/CenteredIconLabelDescriptionList"/>
    <dgm:cxn modelId="{5F9078A6-C72A-42BF-AA05-ED4245060FEC}" type="presOf" srcId="{94C9F011-7FEE-418D-A739-C426261D0B02}" destId="{270A368F-8D69-4199-8015-865D6417C2F5}" srcOrd="0" destOrd="0" presId="urn:microsoft.com/office/officeart/2018/5/layout/CenteredIconLabelDescriptionList"/>
    <dgm:cxn modelId="{8C1F68D7-4276-4D17-8BEE-1C5174089C61}" srcId="{94C9F011-7FEE-418D-A739-C426261D0B02}" destId="{40C158B2-B5CD-486B-B9DE-723C4050F808}" srcOrd="0" destOrd="0" parTransId="{0E611BE7-869B-4A0E-840D-E71FC2A985F0}" sibTransId="{3E3C1AC4-68A6-4FDA-A94F-B21C8F651C86}"/>
    <dgm:cxn modelId="{51BA0DD8-4A6D-4D98-ADB3-DB82230F5D47}" type="presOf" srcId="{5F22BF51-6560-4183-BAD3-DE27596869BF}" destId="{5F9B5803-3A61-4D4A-A689-7AEF040F7F76}" srcOrd="0" destOrd="0" presId="urn:microsoft.com/office/officeart/2018/5/layout/CenteredIconLabelDescriptionList"/>
    <dgm:cxn modelId="{39331ADB-212D-4871-B341-B43A949F060A}" type="presOf" srcId="{B10DA5E8-B72D-4A69-B4CC-0F84DADBCA71}" destId="{447A1BBA-5513-4855-A8B9-EA2364A2838B}" srcOrd="0" destOrd="0" presId="urn:microsoft.com/office/officeart/2018/5/layout/CenteredIconLabelDescriptionList"/>
    <dgm:cxn modelId="{5002DAF4-72DF-4FDD-959C-0CDBAC986ACC}" srcId="{B10DA5E8-B72D-4A69-B4CC-0F84DADBCA71}" destId="{5F22BF51-6560-4183-BAD3-DE27596869BF}" srcOrd="0" destOrd="0" parTransId="{3DC2EAFA-F39C-47CF-A076-C54273A95493}" sibTransId="{93E70B62-11B3-46A5-B981-EB4FF4B1148E}"/>
    <dgm:cxn modelId="{C7337BFE-807E-476B-8372-5F483EAEB1F4}" type="presOf" srcId="{7ED330B9-DB41-44F1-892C-FB1C16DA5419}" destId="{F5F4618E-E865-4DD7-B7EE-9C4A0C1350BA}" srcOrd="0" destOrd="0" presId="urn:microsoft.com/office/officeart/2018/5/layout/CenteredIconLabelDescriptionList"/>
    <dgm:cxn modelId="{A238F1C1-66DE-4F54-911A-1337B7315BFA}" type="presParOf" srcId="{85F620A8-898C-4A59-823F-5D2BA8B5737E}" destId="{1D6039AA-2B90-47D6-BEA6-F4CFA59D4E71}" srcOrd="0" destOrd="0" presId="urn:microsoft.com/office/officeart/2018/5/layout/CenteredIconLabelDescriptionList"/>
    <dgm:cxn modelId="{EEDCD6ED-F3E9-4E00-8A72-97BA517267E2}" type="presParOf" srcId="{1D6039AA-2B90-47D6-BEA6-F4CFA59D4E71}" destId="{AF55DB04-1317-4903-BCBC-1D476CD22005}" srcOrd="0" destOrd="0" presId="urn:microsoft.com/office/officeart/2018/5/layout/CenteredIconLabelDescriptionList"/>
    <dgm:cxn modelId="{7C949EB6-9F70-418D-B638-0A42B60913B2}" type="presParOf" srcId="{1D6039AA-2B90-47D6-BEA6-F4CFA59D4E71}" destId="{3F256C67-F0BD-43D7-9C26-6B0D2D50588F}" srcOrd="1" destOrd="0" presId="urn:microsoft.com/office/officeart/2018/5/layout/CenteredIconLabelDescriptionList"/>
    <dgm:cxn modelId="{C8F12B3B-859F-422E-8FA2-C730453C1CD8}" type="presParOf" srcId="{1D6039AA-2B90-47D6-BEA6-F4CFA59D4E71}" destId="{447A1BBA-5513-4855-A8B9-EA2364A2838B}" srcOrd="2" destOrd="0" presId="urn:microsoft.com/office/officeart/2018/5/layout/CenteredIconLabelDescriptionList"/>
    <dgm:cxn modelId="{00531266-559B-452C-B89D-728EC31AA792}" type="presParOf" srcId="{1D6039AA-2B90-47D6-BEA6-F4CFA59D4E71}" destId="{A9AE02EE-07DA-4677-B6BD-1C9019F02D23}" srcOrd="3" destOrd="0" presId="urn:microsoft.com/office/officeart/2018/5/layout/CenteredIconLabelDescriptionList"/>
    <dgm:cxn modelId="{B488800C-22AE-4D5E-A4E2-91FD4F55EA65}" type="presParOf" srcId="{1D6039AA-2B90-47D6-BEA6-F4CFA59D4E71}" destId="{5F9B5803-3A61-4D4A-A689-7AEF040F7F76}" srcOrd="4" destOrd="0" presId="urn:microsoft.com/office/officeart/2018/5/layout/CenteredIconLabelDescriptionList"/>
    <dgm:cxn modelId="{5D9D9487-9199-4446-AC08-EC4AEB013DF4}" type="presParOf" srcId="{85F620A8-898C-4A59-823F-5D2BA8B5737E}" destId="{EBE143C7-BC7D-400D-8B83-E7FB2061DB31}" srcOrd="1" destOrd="0" presId="urn:microsoft.com/office/officeart/2018/5/layout/CenteredIconLabelDescriptionList"/>
    <dgm:cxn modelId="{3E4DFFAC-D419-495B-AE05-1708B1B6107A}" type="presParOf" srcId="{85F620A8-898C-4A59-823F-5D2BA8B5737E}" destId="{E64D599A-D5EA-4470-9A08-1A1B5CE73F27}" srcOrd="2" destOrd="0" presId="urn:microsoft.com/office/officeart/2018/5/layout/CenteredIconLabelDescriptionList"/>
    <dgm:cxn modelId="{D787FA1A-6D8E-471E-954C-1F9BA3C1ADF2}" type="presParOf" srcId="{E64D599A-D5EA-4470-9A08-1A1B5CE73F27}" destId="{DBBD8126-1328-4CB1-958C-E339A443DE52}" srcOrd="0" destOrd="0" presId="urn:microsoft.com/office/officeart/2018/5/layout/CenteredIconLabelDescriptionList"/>
    <dgm:cxn modelId="{28D91051-7F6F-4EDD-A370-B011A8DADDED}" type="presParOf" srcId="{E64D599A-D5EA-4470-9A08-1A1B5CE73F27}" destId="{2693457B-346B-40E9-880D-9D0F7E58D301}" srcOrd="1" destOrd="0" presId="urn:microsoft.com/office/officeart/2018/5/layout/CenteredIconLabelDescriptionList"/>
    <dgm:cxn modelId="{EB7B9520-BF5F-4873-9887-3A2042ACD81D}" type="presParOf" srcId="{E64D599A-D5EA-4470-9A08-1A1B5CE73F27}" destId="{270A368F-8D69-4199-8015-865D6417C2F5}" srcOrd="2" destOrd="0" presId="urn:microsoft.com/office/officeart/2018/5/layout/CenteredIconLabelDescriptionList"/>
    <dgm:cxn modelId="{9D802CE8-B114-4F13-B848-AED7AD792ADC}" type="presParOf" srcId="{E64D599A-D5EA-4470-9A08-1A1B5CE73F27}" destId="{16990917-3991-453A-89A1-FB33305ED054}" srcOrd="3" destOrd="0" presId="urn:microsoft.com/office/officeart/2018/5/layout/CenteredIconLabelDescriptionList"/>
    <dgm:cxn modelId="{97D96D66-9567-4621-B9F1-9DF6E26855F8}" type="presParOf" srcId="{E64D599A-D5EA-4470-9A08-1A1B5CE73F27}" destId="{9B68F56A-4665-41EC-A641-FB9A63724739}" srcOrd="4" destOrd="0" presId="urn:microsoft.com/office/officeart/2018/5/layout/CenteredIconLabelDescriptionList"/>
    <dgm:cxn modelId="{6A3B5E9B-69E5-459D-AA32-E458E5555B17}" type="presParOf" srcId="{85F620A8-898C-4A59-823F-5D2BA8B5737E}" destId="{6400A34B-D437-416A-9A6D-E0DEBC934B51}" srcOrd="3" destOrd="0" presId="urn:microsoft.com/office/officeart/2018/5/layout/CenteredIconLabelDescriptionList"/>
    <dgm:cxn modelId="{9DA67553-4A21-4220-975F-63F1970D1538}" type="presParOf" srcId="{85F620A8-898C-4A59-823F-5D2BA8B5737E}" destId="{8A729C81-E3EE-421D-B7BC-BC80B0F4F6B9}" srcOrd="4" destOrd="0" presId="urn:microsoft.com/office/officeart/2018/5/layout/CenteredIconLabelDescriptionList"/>
    <dgm:cxn modelId="{B6BBF2F0-8DC7-42C0-AD13-5603123D00E4}" type="presParOf" srcId="{8A729C81-E3EE-421D-B7BC-BC80B0F4F6B9}" destId="{51E8DC1D-B0CF-486D-A933-E6956ACC42CD}" srcOrd="0" destOrd="0" presId="urn:microsoft.com/office/officeart/2018/5/layout/CenteredIconLabelDescriptionList"/>
    <dgm:cxn modelId="{1148D492-C5C9-43B9-BA2A-4A330072955D}" type="presParOf" srcId="{8A729C81-E3EE-421D-B7BC-BC80B0F4F6B9}" destId="{1C1DE78A-D838-462D-9286-57D23EE023E5}" srcOrd="1" destOrd="0" presId="urn:microsoft.com/office/officeart/2018/5/layout/CenteredIconLabelDescriptionList"/>
    <dgm:cxn modelId="{106570A3-87D8-436C-982F-D2885C77211F}" type="presParOf" srcId="{8A729C81-E3EE-421D-B7BC-BC80B0F4F6B9}" destId="{F1A01EF7-9D48-4DFC-B029-9B8589956DCC}" srcOrd="2" destOrd="0" presId="urn:microsoft.com/office/officeart/2018/5/layout/CenteredIconLabelDescriptionList"/>
    <dgm:cxn modelId="{4DA6F06F-63AC-4359-A409-B8D411C539D5}" type="presParOf" srcId="{8A729C81-E3EE-421D-B7BC-BC80B0F4F6B9}" destId="{34EF8026-6675-49B1-AE54-B5458F3DF8FC}" srcOrd="3" destOrd="0" presId="urn:microsoft.com/office/officeart/2018/5/layout/CenteredIconLabelDescriptionList"/>
    <dgm:cxn modelId="{2E769AC6-31BF-48BA-9BBD-608B29080306}" type="presParOf" srcId="{8A729C81-E3EE-421D-B7BC-BC80B0F4F6B9}" destId="{F5F4618E-E865-4DD7-B7EE-9C4A0C1350B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9E8FDE-BCCB-4B5E-A4DB-2F804024549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B0C4E5-8F1D-49FC-BC3B-76C37EEBA482}">
      <dgm:prSet/>
      <dgm:spPr/>
      <dgm:t>
        <a:bodyPr/>
        <a:lstStyle/>
        <a:p>
          <a:r>
            <a:rPr lang="en-US" dirty="0"/>
            <a:t>Current global value: $100-$200 billion</a:t>
          </a:r>
        </a:p>
      </dgm:t>
    </dgm:pt>
    <dgm:pt modelId="{990012E6-C392-4EDE-9EB0-FE5CF136E03D}" type="parTrans" cxnId="{E309BA71-493C-42A1-A0E6-203E7DEBFE67}">
      <dgm:prSet/>
      <dgm:spPr/>
      <dgm:t>
        <a:bodyPr/>
        <a:lstStyle/>
        <a:p>
          <a:endParaRPr lang="en-US"/>
        </a:p>
      </dgm:t>
    </dgm:pt>
    <dgm:pt modelId="{C455ACEB-1E15-4028-B370-4F2AB3ECF9DA}" type="sibTrans" cxnId="{E309BA71-493C-42A1-A0E6-203E7DEBFE67}">
      <dgm:prSet/>
      <dgm:spPr/>
      <dgm:t>
        <a:bodyPr/>
        <a:lstStyle/>
        <a:p>
          <a:endParaRPr lang="en-US"/>
        </a:p>
      </dgm:t>
    </dgm:pt>
    <dgm:pt modelId="{BED55083-C538-477A-AB86-D78FEA68C010}">
      <dgm:prSet/>
      <dgm:spPr/>
      <dgm:t>
        <a:bodyPr/>
        <a:lstStyle/>
        <a:p>
          <a:r>
            <a:rPr lang="en-US"/>
            <a:t>Project 2035 value: $200-$600 billion</a:t>
          </a:r>
        </a:p>
      </dgm:t>
    </dgm:pt>
    <dgm:pt modelId="{A6F1D130-0AF0-4B12-BFB6-E90E9B3B9999}" type="parTrans" cxnId="{25D76561-0D5C-404A-B5C1-B7D879F5D1FB}">
      <dgm:prSet/>
      <dgm:spPr/>
      <dgm:t>
        <a:bodyPr/>
        <a:lstStyle/>
        <a:p>
          <a:endParaRPr lang="en-US"/>
        </a:p>
      </dgm:t>
    </dgm:pt>
    <dgm:pt modelId="{C1A4C97E-0320-46A3-AE6A-CDDCD4F344C6}" type="sibTrans" cxnId="{25D76561-0D5C-404A-B5C1-B7D879F5D1FB}">
      <dgm:prSet/>
      <dgm:spPr/>
      <dgm:t>
        <a:bodyPr/>
        <a:lstStyle/>
        <a:p>
          <a:endParaRPr lang="en-US"/>
        </a:p>
      </dgm:t>
    </dgm:pt>
    <dgm:pt modelId="{5A8E1532-5F3D-4D3B-8D22-9C79D1F7BAE0}">
      <dgm:prSet/>
      <dgm:spPr/>
      <dgm:t>
        <a:bodyPr/>
        <a:lstStyle/>
        <a:p>
          <a:r>
            <a:rPr lang="en-US"/>
            <a:t>Led by Fortune 500 companies</a:t>
          </a:r>
        </a:p>
      </dgm:t>
    </dgm:pt>
    <dgm:pt modelId="{235E5A57-87D9-438C-8D4A-6919B63B24E2}" type="parTrans" cxnId="{E0E68BB4-8FEC-4B6E-8413-993C9DECE365}">
      <dgm:prSet/>
      <dgm:spPr/>
      <dgm:t>
        <a:bodyPr/>
        <a:lstStyle/>
        <a:p>
          <a:endParaRPr lang="en-US"/>
        </a:p>
      </dgm:t>
    </dgm:pt>
    <dgm:pt modelId="{1DC46AE6-D419-4944-A50E-796C8811DB63}" type="sibTrans" cxnId="{E0E68BB4-8FEC-4B6E-8413-993C9DECE365}">
      <dgm:prSet/>
      <dgm:spPr/>
      <dgm:t>
        <a:bodyPr/>
        <a:lstStyle/>
        <a:p>
          <a:endParaRPr lang="en-US"/>
        </a:p>
      </dgm:t>
    </dgm:pt>
    <dgm:pt modelId="{21AF852B-D69C-4A06-B4CF-38576157018F}" type="pres">
      <dgm:prSet presAssocID="{F19E8FDE-BCCB-4B5E-A4DB-2F804024549C}" presName="vert0" presStyleCnt="0">
        <dgm:presLayoutVars>
          <dgm:dir/>
          <dgm:animOne val="branch"/>
          <dgm:animLvl val="lvl"/>
        </dgm:presLayoutVars>
      </dgm:prSet>
      <dgm:spPr/>
    </dgm:pt>
    <dgm:pt modelId="{677DECFF-0A8D-4F37-8D52-4B9CB13962FF}" type="pres">
      <dgm:prSet presAssocID="{F6B0C4E5-8F1D-49FC-BC3B-76C37EEBA482}" presName="thickLine" presStyleLbl="alignNode1" presStyleIdx="0" presStyleCnt="3"/>
      <dgm:spPr/>
    </dgm:pt>
    <dgm:pt modelId="{1F429232-C7D5-4710-9D23-6256B3140749}" type="pres">
      <dgm:prSet presAssocID="{F6B0C4E5-8F1D-49FC-BC3B-76C37EEBA482}" presName="horz1" presStyleCnt="0"/>
      <dgm:spPr/>
    </dgm:pt>
    <dgm:pt modelId="{A794F56B-EE1B-4074-9AE8-16BDAB17A6FE}" type="pres">
      <dgm:prSet presAssocID="{F6B0C4E5-8F1D-49FC-BC3B-76C37EEBA482}" presName="tx1" presStyleLbl="revTx" presStyleIdx="0" presStyleCnt="3"/>
      <dgm:spPr/>
    </dgm:pt>
    <dgm:pt modelId="{F08586A2-9407-476D-A214-0C7013EDF1C7}" type="pres">
      <dgm:prSet presAssocID="{F6B0C4E5-8F1D-49FC-BC3B-76C37EEBA482}" presName="vert1" presStyleCnt="0"/>
      <dgm:spPr/>
    </dgm:pt>
    <dgm:pt modelId="{B1F23BC7-6B78-43F4-9787-5F7D51CDECF0}" type="pres">
      <dgm:prSet presAssocID="{BED55083-C538-477A-AB86-D78FEA68C010}" presName="thickLine" presStyleLbl="alignNode1" presStyleIdx="1" presStyleCnt="3"/>
      <dgm:spPr/>
    </dgm:pt>
    <dgm:pt modelId="{0F286525-1846-4D45-A4A2-C639EDD8D546}" type="pres">
      <dgm:prSet presAssocID="{BED55083-C538-477A-AB86-D78FEA68C010}" presName="horz1" presStyleCnt="0"/>
      <dgm:spPr/>
    </dgm:pt>
    <dgm:pt modelId="{45BCAD04-BC48-4927-A537-511B0B3E48E5}" type="pres">
      <dgm:prSet presAssocID="{BED55083-C538-477A-AB86-D78FEA68C010}" presName="tx1" presStyleLbl="revTx" presStyleIdx="1" presStyleCnt="3"/>
      <dgm:spPr/>
    </dgm:pt>
    <dgm:pt modelId="{1F86A9A7-0B14-4067-B94E-B10C0F4F8785}" type="pres">
      <dgm:prSet presAssocID="{BED55083-C538-477A-AB86-D78FEA68C010}" presName="vert1" presStyleCnt="0"/>
      <dgm:spPr/>
    </dgm:pt>
    <dgm:pt modelId="{22BABC81-E4E3-4981-8093-E1D77888385A}" type="pres">
      <dgm:prSet presAssocID="{5A8E1532-5F3D-4D3B-8D22-9C79D1F7BAE0}" presName="thickLine" presStyleLbl="alignNode1" presStyleIdx="2" presStyleCnt="3"/>
      <dgm:spPr/>
    </dgm:pt>
    <dgm:pt modelId="{62017D28-76AC-4113-94AC-C51747D578CA}" type="pres">
      <dgm:prSet presAssocID="{5A8E1532-5F3D-4D3B-8D22-9C79D1F7BAE0}" presName="horz1" presStyleCnt="0"/>
      <dgm:spPr/>
    </dgm:pt>
    <dgm:pt modelId="{0277A43E-EEEA-478F-A697-8B2272D8A331}" type="pres">
      <dgm:prSet presAssocID="{5A8E1532-5F3D-4D3B-8D22-9C79D1F7BAE0}" presName="tx1" presStyleLbl="revTx" presStyleIdx="2" presStyleCnt="3"/>
      <dgm:spPr/>
    </dgm:pt>
    <dgm:pt modelId="{94C8AE45-C9A5-4E63-9538-09FB77DECF6D}" type="pres">
      <dgm:prSet presAssocID="{5A8E1532-5F3D-4D3B-8D22-9C79D1F7BAE0}" presName="vert1" presStyleCnt="0"/>
      <dgm:spPr/>
    </dgm:pt>
  </dgm:ptLst>
  <dgm:cxnLst>
    <dgm:cxn modelId="{2DDF091A-8CAF-436F-B00F-DA36D676E0FF}" type="presOf" srcId="{5A8E1532-5F3D-4D3B-8D22-9C79D1F7BAE0}" destId="{0277A43E-EEEA-478F-A697-8B2272D8A331}" srcOrd="0" destOrd="0" presId="urn:microsoft.com/office/officeart/2008/layout/LinedList"/>
    <dgm:cxn modelId="{25D76561-0D5C-404A-B5C1-B7D879F5D1FB}" srcId="{F19E8FDE-BCCB-4B5E-A4DB-2F804024549C}" destId="{BED55083-C538-477A-AB86-D78FEA68C010}" srcOrd="1" destOrd="0" parTransId="{A6F1D130-0AF0-4B12-BFB6-E90E9B3B9999}" sibTransId="{C1A4C97E-0320-46A3-AE6A-CDDCD4F344C6}"/>
    <dgm:cxn modelId="{E309BA71-493C-42A1-A0E6-203E7DEBFE67}" srcId="{F19E8FDE-BCCB-4B5E-A4DB-2F804024549C}" destId="{F6B0C4E5-8F1D-49FC-BC3B-76C37EEBA482}" srcOrd="0" destOrd="0" parTransId="{990012E6-C392-4EDE-9EB0-FE5CF136E03D}" sibTransId="{C455ACEB-1E15-4028-B370-4F2AB3ECF9DA}"/>
    <dgm:cxn modelId="{8E8A3C83-4D44-4CC9-B53F-0E13C2CA3D47}" type="presOf" srcId="{BED55083-C538-477A-AB86-D78FEA68C010}" destId="{45BCAD04-BC48-4927-A537-511B0B3E48E5}" srcOrd="0" destOrd="0" presId="urn:microsoft.com/office/officeart/2008/layout/LinedList"/>
    <dgm:cxn modelId="{1D8017A9-983F-43D5-8688-F8113B7A6C49}" type="presOf" srcId="{F6B0C4E5-8F1D-49FC-BC3B-76C37EEBA482}" destId="{A794F56B-EE1B-4074-9AE8-16BDAB17A6FE}" srcOrd="0" destOrd="0" presId="urn:microsoft.com/office/officeart/2008/layout/LinedList"/>
    <dgm:cxn modelId="{E0E68BB4-8FEC-4B6E-8413-993C9DECE365}" srcId="{F19E8FDE-BCCB-4B5E-A4DB-2F804024549C}" destId="{5A8E1532-5F3D-4D3B-8D22-9C79D1F7BAE0}" srcOrd="2" destOrd="0" parTransId="{235E5A57-87D9-438C-8D4A-6919B63B24E2}" sibTransId="{1DC46AE6-D419-4944-A50E-796C8811DB63}"/>
    <dgm:cxn modelId="{915F62CC-94EF-4D85-A1DA-458202B675EA}" type="presOf" srcId="{F19E8FDE-BCCB-4B5E-A4DB-2F804024549C}" destId="{21AF852B-D69C-4A06-B4CF-38576157018F}" srcOrd="0" destOrd="0" presId="urn:microsoft.com/office/officeart/2008/layout/LinedList"/>
    <dgm:cxn modelId="{C7D21024-0633-4160-B4EA-CB67195BFC7B}" type="presParOf" srcId="{21AF852B-D69C-4A06-B4CF-38576157018F}" destId="{677DECFF-0A8D-4F37-8D52-4B9CB13962FF}" srcOrd="0" destOrd="0" presId="urn:microsoft.com/office/officeart/2008/layout/LinedList"/>
    <dgm:cxn modelId="{6593BD3C-B3A3-443A-A3DA-064B0C24F354}" type="presParOf" srcId="{21AF852B-D69C-4A06-B4CF-38576157018F}" destId="{1F429232-C7D5-4710-9D23-6256B3140749}" srcOrd="1" destOrd="0" presId="urn:microsoft.com/office/officeart/2008/layout/LinedList"/>
    <dgm:cxn modelId="{6F8EAF46-0AD7-433F-9E41-B82DAC116691}" type="presParOf" srcId="{1F429232-C7D5-4710-9D23-6256B3140749}" destId="{A794F56B-EE1B-4074-9AE8-16BDAB17A6FE}" srcOrd="0" destOrd="0" presId="urn:microsoft.com/office/officeart/2008/layout/LinedList"/>
    <dgm:cxn modelId="{79D2FC6F-E322-425B-9794-BCEF63C53A1D}" type="presParOf" srcId="{1F429232-C7D5-4710-9D23-6256B3140749}" destId="{F08586A2-9407-476D-A214-0C7013EDF1C7}" srcOrd="1" destOrd="0" presId="urn:microsoft.com/office/officeart/2008/layout/LinedList"/>
    <dgm:cxn modelId="{9D54543E-1BFB-4022-B607-F968DD445DAD}" type="presParOf" srcId="{21AF852B-D69C-4A06-B4CF-38576157018F}" destId="{B1F23BC7-6B78-43F4-9787-5F7D51CDECF0}" srcOrd="2" destOrd="0" presId="urn:microsoft.com/office/officeart/2008/layout/LinedList"/>
    <dgm:cxn modelId="{1A652B3F-DABF-4D09-BD62-D096D5A40DF4}" type="presParOf" srcId="{21AF852B-D69C-4A06-B4CF-38576157018F}" destId="{0F286525-1846-4D45-A4A2-C639EDD8D546}" srcOrd="3" destOrd="0" presId="urn:microsoft.com/office/officeart/2008/layout/LinedList"/>
    <dgm:cxn modelId="{3AD5DEFB-BFA4-484D-A606-D96472F46FAF}" type="presParOf" srcId="{0F286525-1846-4D45-A4A2-C639EDD8D546}" destId="{45BCAD04-BC48-4927-A537-511B0B3E48E5}" srcOrd="0" destOrd="0" presId="urn:microsoft.com/office/officeart/2008/layout/LinedList"/>
    <dgm:cxn modelId="{8C25DE0B-A22D-4047-834A-75D14DD15140}" type="presParOf" srcId="{0F286525-1846-4D45-A4A2-C639EDD8D546}" destId="{1F86A9A7-0B14-4067-B94E-B10C0F4F8785}" srcOrd="1" destOrd="0" presId="urn:microsoft.com/office/officeart/2008/layout/LinedList"/>
    <dgm:cxn modelId="{35022550-EEC0-4CEE-8FCB-6F643511D9E6}" type="presParOf" srcId="{21AF852B-D69C-4A06-B4CF-38576157018F}" destId="{22BABC81-E4E3-4981-8093-E1D77888385A}" srcOrd="4" destOrd="0" presId="urn:microsoft.com/office/officeart/2008/layout/LinedList"/>
    <dgm:cxn modelId="{15974891-1651-4054-BBFF-7E6B18CC1693}" type="presParOf" srcId="{21AF852B-D69C-4A06-B4CF-38576157018F}" destId="{62017D28-76AC-4113-94AC-C51747D578CA}" srcOrd="5" destOrd="0" presId="urn:microsoft.com/office/officeart/2008/layout/LinedList"/>
    <dgm:cxn modelId="{53CB4156-9E24-4239-BBA1-4ACA367FF65E}" type="presParOf" srcId="{62017D28-76AC-4113-94AC-C51747D578CA}" destId="{0277A43E-EEEA-478F-A697-8B2272D8A331}" srcOrd="0" destOrd="0" presId="urn:microsoft.com/office/officeart/2008/layout/LinedList"/>
    <dgm:cxn modelId="{D6395E82-2AEA-40E4-86DD-C201850E3BCB}" type="presParOf" srcId="{62017D28-76AC-4113-94AC-C51747D578CA}" destId="{94C8AE45-C9A5-4E63-9538-09FB77DECF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FD4FF3-4FE3-4291-9D55-8E5E8BDB4D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BEA103-81AD-48BA-BC62-88EB9F37C531}">
      <dgm:prSet/>
      <dgm:spPr/>
      <dgm:t>
        <a:bodyPr/>
        <a:lstStyle/>
        <a:p>
          <a:r>
            <a:rPr lang="en-US"/>
            <a:t>Resources</a:t>
          </a:r>
        </a:p>
      </dgm:t>
    </dgm:pt>
    <dgm:pt modelId="{E5416648-A1D0-45E4-A376-E4EE173BACB0}" type="parTrans" cxnId="{2A2FBBA2-C45E-408C-9C69-D7D689FD8944}">
      <dgm:prSet/>
      <dgm:spPr/>
      <dgm:t>
        <a:bodyPr/>
        <a:lstStyle/>
        <a:p>
          <a:endParaRPr lang="en-US"/>
        </a:p>
      </dgm:t>
    </dgm:pt>
    <dgm:pt modelId="{D07A7F08-0671-41E8-BDD7-790B4A865E29}" type="sibTrans" cxnId="{2A2FBBA2-C45E-408C-9C69-D7D689FD8944}">
      <dgm:prSet/>
      <dgm:spPr/>
      <dgm:t>
        <a:bodyPr/>
        <a:lstStyle/>
        <a:p>
          <a:endParaRPr lang="en-US"/>
        </a:p>
      </dgm:t>
    </dgm:pt>
    <dgm:pt modelId="{6029F0F7-1B39-4DBE-85AB-7909BDDEAA8E}">
      <dgm:prSet/>
      <dgm:spPr/>
      <dgm:t>
        <a:bodyPr/>
        <a:lstStyle/>
        <a:p>
          <a:r>
            <a:rPr lang="en-US"/>
            <a:t>Electricity</a:t>
          </a:r>
        </a:p>
      </dgm:t>
    </dgm:pt>
    <dgm:pt modelId="{AF7CF001-E05D-4DE1-9582-932527022ABF}" type="parTrans" cxnId="{B2ED9CAD-7230-4A51-9A58-192AEE4816AF}">
      <dgm:prSet/>
      <dgm:spPr/>
      <dgm:t>
        <a:bodyPr/>
        <a:lstStyle/>
        <a:p>
          <a:endParaRPr lang="en-US"/>
        </a:p>
      </dgm:t>
    </dgm:pt>
    <dgm:pt modelId="{504DF9AD-0DF9-402D-AF64-F7D733349545}" type="sibTrans" cxnId="{B2ED9CAD-7230-4A51-9A58-192AEE4816AF}">
      <dgm:prSet/>
      <dgm:spPr/>
      <dgm:t>
        <a:bodyPr/>
        <a:lstStyle/>
        <a:p>
          <a:endParaRPr lang="en-US"/>
        </a:p>
      </dgm:t>
    </dgm:pt>
    <dgm:pt modelId="{5FA840E3-79ED-401A-928C-F18B2CD5E509}">
      <dgm:prSet/>
      <dgm:spPr/>
      <dgm:t>
        <a:bodyPr/>
        <a:lstStyle/>
        <a:p>
          <a:r>
            <a:rPr lang="en-US"/>
            <a:t>Fiber</a:t>
          </a:r>
        </a:p>
      </dgm:t>
    </dgm:pt>
    <dgm:pt modelId="{7EEDBC7B-4687-48F8-A8F3-E7A6002EBE03}" type="parTrans" cxnId="{C277C101-4341-4A85-BF60-AF6D677779B4}">
      <dgm:prSet/>
      <dgm:spPr/>
      <dgm:t>
        <a:bodyPr/>
        <a:lstStyle/>
        <a:p>
          <a:endParaRPr lang="en-US"/>
        </a:p>
      </dgm:t>
    </dgm:pt>
    <dgm:pt modelId="{D26E6F5B-090C-41E4-863A-4C400D22D266}" type="sibTrans" cxnId="{C277C101-4341-4A85-BF60-AF6D677779B4}">
      <dgm:prSet/>
      <dgm:spPr/>
      <dgm:t>
        <a:bodyPr/>
        <a:lstStyle/>
        <a:p>
          <a:endParaRPr lang="en-US"/>
        </a:p>
      </dgm:t>
    </dgm:pt>
    <dgm:pt modelId="{F79F4CCF-CD9B-49DF-AEBB-8975629A3038}">
      <dgm:prSet/>
      <dgm:spPr/>
      <dgm:t>
        <a:bodyPr/>
        <a:lstStyle/>
        <a:p>
          <a:r>
            <a:rPr lang="en-US"/>
            <a:t>Water</a:t>
          </a:r>
        </a:p>
      </dgm:t>
    </dgm:pt>
    <dgm:pt modelId="{6EB32BBE-F732-45E0-AEBE-247E617D6958}" type="parTrans" cxnId="{3B5733FC-4248-4FB1-A0D5-AB1DA33D53EE}">
      <dgm:prSet/>
      <dgm:spPr/>
      <dgm:t>
        <a:bodyPr/>
        <a:lstStyle/>
        <a:p>
          <a:endParaRPr lang="en-US"/>
        </a:p>
      </dgm:t>
    </dgm:pt>
    <dgm:pt modelId="{61A2669C-4AF4-4C31-811B-49272DF67AAC}" type="sibTrans" cxnId="{3B5733FC-4248-4FB1-A0D5-AB1DA33D53EE}">
      <dgm:prSet/>
      <dgm:spPr/>
      <dgm:t>
        <a:bodyPr/>
        <a:lstStyle/>
        <a:p>
          <a:endParaRPr lang="en-US"/>
        </a:p>
      </dgm:t>
    </dgm:pt>
    <dgm:pt modelId="{858BAD66-2A0E-4570-814C-CBE4FEA41840}">
      <dgm:prSet/>
      <dgm:spPr/>
      <dgm:t>
        <a:bodyPr/>
        <a:lstStyle/>
        <a:p>
          <a:r>
            <a:rPr lang="en-US"/>
            <a:t>Available real estate</a:t>
          </a:r>
        </a:p>
      </dgm:t>
    </dgm:pt>
    <dgm:pt modelId="{FAB8E5D0-4AE6-45BC-8E53-042CA7E69503}" type="parTrans" cxnId="{374ADB58-7F3D-4529-969B-4FA45B4E5783}">
      <dgm:prSet/>
      <dgm:spPr/>
      <dgm:t>
        <a:bodyPr/>
        <a:lstStyle/>
        <a:p>
          <a:endParaRPr lang="en-US"/>
        </a:p>
      </dgm:t>
    </dgm:pt>
    <dgm:pt modelId="{1CC7AE31-43D8-49AD-AFB0-6FDA8DFC7440}" type="sibTrans" cxnId="{374ADB58-7F3D-4529-969B-4FA45B4E5783}">
      <dgm:prSet/>
      <dgm:spPr/>
      <dgm:t>
        <a:bodyPr/>
        <a:lstStyle/>
        <a:p>
          <a:endParaRPr lang="en-US"/>
        </a:p>
      </dgm:t>
    </dgm:pt>
    <dgm:pt modelId="{1226D6A4-6F18-4719-9386-3C4D381069CF}">
      <dgm:prSet/>
      <dgm:spPr/>
      <dgm:t>
        <a:bodyPr/>
        <a:lstStyle/>
        <a:p>
          <a:r>
            <a:rPr lang="en-US"/>
            <a:t>Skilled labor</a:t>
          </a:r>
        </a:p>
      </dgm:t>
    </dgm:pt>
    <dgm:pt modelId="{C43ABDEE-2876-469F-B2E5-74EC1AF1071D}" type="parTrans" cxnId="{B3F04CD7-78C3-4CD7-9373-E2A320D299DB}">
      <dgm:prSet/>
      <dgm:spPr/>
      <dgm:t>
        <a:bodyPr/>
        <a:lstStyle/>
        <a:p>
          <a:endParaRPr lang="en-US"/>
        </a:p>
      </dgm:t>
    </dgm:pt>
    <dgm:pt modelId="{B81184E2-6D97-47FE-A954-2272F8E26B14}" type="sibTrans" cxnId="{B3F04CD7-78C3-4CD7-9373-E2A320D299DB}">
      <dgm:prSet/>
      <dgm:spPr/>
      <dgm:t>
        <a:bodyPr/>
        <a:lstStyle/>
        <a:p>
          <a:endParaRPr lang="en-US"/>
        </a:p>
      </dgm:t>
    </dgm:pt>
    <dgm:pt modelId="{5B3BAECF-F644-45D6-A414-4050C09A4CF0}">
      <dgm:prSet/>
      <dgm:spPr/>
      <dgm:t>
        <a:bodyPr/>
        <a:lstStyle/>
        <a:p>
          <a:r>
            <a:rPr lang="en-US"/>
            <a:t>Tax incentives</a:t>
          </a:r>
        </a:p>
      </dgm:t>
    </dgm:pt>
    <dgm:pt modelId="{705C2CF4-CF60-4D84-A75C-A855F042410C}" type="parTrans" cxnId="{8192DB70-B19E-4739-97EE-E4C90D721AAC}">
      <dgm:prSet/>
      <dgm:spPr/>
      <dgm:t>
        <a:bodyPr/>
        <a:lstStyle/>
        <a:p>
          <a:endParaRPr lang="en-US"/>
        </a:p>
      </dgm:t>
    </dgm:pt>
    <dgm:pt modelId="{9C167231-0467-4164-9193-2D26E0CEDB45}" type="sibTrans" cxnId="{8192DB70-B19E-4739-97EE-E4C90D721AAC}">
      <dgm:prSet/>
      <dgm:spPr/>
      <dgm:t>
        <a:bodyPr/>
        <a:lstStyle/>
        <a:p>
          <a:endParaRPr lang="en-US"/>
        </a:p>
      </dgm:t>
    </dgm:pt>
    <dgm:pt modelId="{45D663AB-19CC-463C-B908-917C088F2EDA}" type="pres">
      <dgm:prSet presAssocID="{5EFD4FF3-4FE3-4291-9D55-8E5E8BDB4DDA}" presName="root" presStyleCnt="0">
        <dgm:presLayoutVars>
          <dgm:dir/>
          <dgm:resizeHandles val="exact"/>
        </dgm:presLayoutVars>
      </dgm:prSet>
      <dgm:spPr/>
    </dgm:pt>
    <dgm:pt modelId="{79654F98-E27C-4864-9DD9-17381179FE5D}" type="pres">
      <dgm:prSet presAssocID="{80BEA103-81AD-48BA-BC62-88EB9F37C531}" presName="compNode" presStyleCnt="0"/>
      <dgm:spPr/>
    </dgm:pt>
    <dgm:pt modelId="{71FA800D-9A54-4602-9CB9-DFF933F3D58C}" type="pres">
      <dgm:prSet presAssocID="{80BEA103-81AD-48BA-BC62-88EB9F37C531}" presName="bgRect" presStyleLbl="bgShp" presStyleIdx="0" presStyleCnt="4"/>
      <dgm:spPr/>
    </dgm:pt>
    <dgm:pt modelId="{C4FF808D-3EEF-4CF7-9062-5A4ECE872FB4}" type="pres">
      <dgm:prSet presAssocID="{80BEA103-81AD-48BA-BC62-88EB9F37C53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43401B81-204F-4CD8-B2F2-524A1479F558}" type="pres">
      <dgm:prSet presAssocID="{80BEA103-81AD-48BA-BC62-88EB9F37C531}" presName="spaceRect" presStyleCnt="0"/>
      <dgm:spPr/>
    </dgm:pt>
    <dgm:pt modelId="{0B0F1820-DAB8-4894-8E82-0C3A3F8A72B3}" type="pres">
      <dgm:prSet presAssocID="{80BEA103-81AD-48BA-BC62-88EB9F37C531}" presName="parTx" presStyleLbl="revTx" presStyleIdx="0" presStyleCnt="5">
        <dgm:presLayoutVars>
          <dgm:chMax val="0"/>
          <dgm:chPref val="0"/>
        </dgm:presLayoutVars>
      </dgm:prSet>
      <dgm:spPr/>
    </dgm:pt>
    <dgm:pt modelId="{D13EF7BE-434A-4766-9C83-D1669CD403B5}" type="pres">
      <dgm:prSet presAssocID="{80BEA103-81AD-48BA-BC62-88EB9F37C531}" presName="desTx" presStyleLbl="revTx" presStyleIdx="1" presStyleCnt="5">
        <dgm:presLayoutVars/>
      </dgm:prSet>
      <dgm:spPr/>
    </dgm:pt>
    <dgm:pt modelId="{767CB1DB-44E4-4179-905A-7377AA61DFCA}" type="pres">
      <dgm:prSet presAssocID="{D07A7F08-0671-41E8-BDD7-790B4A865E29}" presName="sibTrans" presStyleCnt="0"/>
      <dgm:spPr/>
    </dgm:pt>
    <dgm:pt modelId="{CE0E8CAE-9EB7-4A69-BEA0-4074E0A3D907}" type="pres">
      <dgm:prSet presAssocID="{858BAD66-2A0E-4570-814C-CBE4FEA41840}" presName="compNode" presStyleCnt="0"/>
      <dgm:spPr/>
    </dgm:pt>
    <dgm:pt modelId="{0C1C39C4-5D11-4B5C-8358-BB023F2363BE}" type="pres">
      <dgm:prSet presAssocID="{858BAD66-2A0E-4570-814C-CBE4FEA41840}" presName="bgRect" presStyleLbl="bgShp" presStyleIdx="1" presStyleCnt="4"/>
      <dgm:spPr/>
    </dgm:pt>
    <dgm:pt modelId="{802DEBD7-7BE2-47F1-99D6-B8809970FC73}" type="pres">
      <dgm:prSet presAssocID="{858BAD66-2A0E-4570-814C-CBE4FEA418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C2D59E80-3B83-40B3-A9B8-2B070BC63C04}" type="pres">
      <dgm:prSet presAssocID="{858BAD66-2A0E-4570-814C-CBE4FEA41840}" presName="spaceRect" presStyleCnt="0"/>
      <dgm:spPr/>
    </dgm:pt>
    <dgm:pt modelId="{0094579E-4235-4300-9EEC-6D9997E70F54}" type="pres">
      <dgm:prSet presAssocID="{858BAD66-2A0E-4570-814C-CBE4FEA41840}" presName="parTx" presStyleLbl="revTx" presStyleIdx="2" presStyleCnt="5">
        <dgm:presLayoutVars>
          <dgm:chMax val="0"/>
          <dgm:chPref val="0"/>
        </dgm:presLayoutVars>
      </dgm:prSet>
      <dgm:spPr/>
    </dgm:pt>
    <dgm:pt modelId="{4692A9CB-D3EE-49CB-A1B2-E23B6E3C5DF3}" type="pres">
      <dgm:prSet presAssocID="{1CC7AE31-43D8-49AD-AFB0-6FDA8DFC7440}" presName="sibTrans" presStyleCnt="0"/>
      <dgm:spPr/>
    </dgm:pt>
    <dgm:pt modelId="{2FD348C8-BD88-4989-B884-73569551C7A5}" type="pres">
      <dgm:prSet presAssocID="{1226D6A4-6F18-4719-9386-3C4D381069CF}" presName="compNode" presStyleCnt="0"/>
      <dgm:spPr/>
    </dgm:pt>
    <dgm:pt modelId="{ED153662-6EB2-43F8-95FE-8F77860E1E65}" type="pres">
      <dgm:prSet presAssocID="{1226D6A4-6F18-4719-9386-3C4D381069CF}" presName="bgRect" presStyleLbl="bgShp" presStyleIdx="2" presStyleCnt="4"/>
      <dgm:spPr/>
    </dgm:pt>
    <dgm:pt modelId="{89283C6E-3F19-4405-A2D2-F87FA5DC9414}" type="pres">
      <dgm:prSet presAssocID="{1226D6A4-6F18-4719-9386-3C4D381069C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DCCFA2A4-5158-4A20-AC08-21B9A8B1F2FE}" type="pres">
      <dgm:prSet presAssocID="{1226D6A4-6F18-4719-9386-3C4D381069CF}" presName="spaceRect" presStyleCnt="0"/>
      <dgm:spPr/>
    </dgm:pt>
    <dgm:pt modelId="{B22F0A43-91C1-4EB2-B49B-3F55B2C75601}" type="pres">
      <dgm:prSet presAssocID="{1226D6A4-6F18-4719-9386-3C4D381069CF}" presName="parTx" presStyleLbl="revTx" presStyleIdx="3" presStyleCnt="5">
        <dgm:presLayoutVars>
          <dgm:chMax val="0"/>
          <dgm:chPref val="0"/>
        </dgm:presLayoutVars>
      </dgm:prSet>
      <dgm:spPr/>
    </dgm:pt>
    <dgm:pt modelId="{AE1722B3-979A-4762-8DBF-0D2B36AB6D52}" type="pres">
      <dgm:prSet presAssocID="{B81184E2-6D97-47FE-A954-2272F8E26B14}" presName="sibTrans" presStyleCnt="0"/>
      <dgm:spPr/>
    </dgm:pt>
    <dgm:pt modelId="{834A507E-8DEB-488E-8161-0346CB7C2261}" type="pres">
      <dgm:prSet presAssocID="{5B3BAECF-F644-45D6-A414-4050C09A4CF0}" presName="compNode" presStyleCnt="0"/>
      <dgm:spPr/>
    </dgm:pt>
    <dgm:pt modelId="{9B26EE1A-FF83-4ADD-BAEF-00D283FAD6EF}" type="pres">
      <dgm:prSet presAssocID="{5B3BAECF-F644-45D6-A414-4050C09A4CF0}" presName="bgRect" presStyleLbl="bgShp" presStyleIdx="3" presStyleCnt="4"/>
      <dgm:spPr/>
    </dgm:pt>
    <dgm:pt modelId="{73AC77BD-9B81-410F-B76D-F5D8C16FDB4F}" type="pres">
      <dgm:prSet presAssocID="{5B3BAECF-F644-45D6-A414-4050C09A4C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A6B3555-C22D-4674-B76A-43D18D2C9762}" type="pres">
      <dgm:prSet presAssocID="{5B3BAECF-F644-45D6-A414-4050C09A4CF0}" presName="spaceRect" presStyleCnt="0"/>
      <dgm:spPr/>
    </dgm:pt>
    <dgm:pt modelId="{040A357F-D354-4E78-BFAE-C9AA7B5DEC8D}" type="pres">
      <dgm:prSet presAssocID="{5B3BAECF-F644-45D6-A414-4050C09A4CF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277C101-4341-4A85-BF60-AF6D677779B4}" srcId="{80BEA103-81AD-48BA-BC62-88EB9F37C531}" destId="{5FA840E3-79ED-401A-928C-F18B2CD5E509}" srcOrd="1" destOrd="0" parTransId="{7EEDBC7B-4687-48F8-A8F3-E7A6002EBE03}" sibTransId="{D26E6F5B-090C-41E4-863A-4C400D22D266}"/>
    <dgm:cxn modelId="{2859BB26-E2A7-4577-A033-F58539F442E8}" type="presOf" srcId="{1226D6A4-6F18-4719-9386-3C4D381069CF}" destId="{B22F0A43-91C1-4EB2-B49B-3F55B2C75601}" srcOrd="0" destOrd="0" presId="urn:microsoft.com/office/officeart/2018/2/layout/IconVerticalSolidList"/>
    <dgm:cxn modelId="{8192DB70-B19E-4739-97EE-E4C90D721AAC}" srcId="{5EFD4FF3-4FE3-4291-9D55-8E5E8BDB4DDA}" destId="{5B3BAECF-F644-45D6-A414-4050C09A4CF0}" srcOrd="3" destOrd="0" parTransId="{705C2CF4-CF60-4D84-A75C-A855F042410C}" sibTransId="{9C167231-0467-4164-9193-2D26E0CEDB45}"/>
    <dgm:cxn modelId="{374ADB58-7F3D-4529-969B-4FA45B4E5783}" srcId="{5EFD4FF3-4FE3-4291-9D55-8E5E8BDB4DDA}" destId="{858BAD66-2A0E-4570-814C-CBE4FEA41840}" srcOrd="1" destOrd="0" parTransId="{FAB8E5D0-4AE6-45BC-8E53-042CA7E69503}" sibTransId="{1CC7AE31-43D8-49AD-AFB0-6FDA8DFC7440}"/>
    <dgm:cxn modelId="{81ED9884-24E5-48C5-9535-E1A1CE52283F}" type="presOf" srcId="{5FA840E3-79ED-401A-928C-F18B2CD5E509}" destId="{D13EF7BE-434A-4766-9C83-D1669CD403B5}" srcOrd="0" destOrd="1" presId="urn:microsoft.com/office/officeart/2018/2/layout/IconVerticalSolidList"/>
    <dgm:cxn modelId="{F81DCF88-4EA1-4789-A156-9A00B5CA7D36}" type="presOf" srcId="{80BEA103-81AD-48BA-BC62-88EB9F37C531}" destId="{0B0F1820-DAB8-4894-8E82-0C3A3F8A72B3}" srcOrd="0" destOrd="0" presId="urn:microsoft.com/office/officeart/2018/2/layout/IconVerticalSolidList"/>
    <dgm:cxn modelId="{2A2FBBA2-C45E-408C-9C69-D7D689FD8944}" srcId="{5EFD4FF3-4FE3-4291-9D55-8E5E8BDB4DDA}" destId="{80BEA103-81AD-48BA-BC62-88EB9F37C531}" srcOrd="0" destOrd="0" parTransId="{E5416648-A1D0-45E4-A376-E4EE173BACB0}" sibTransId="{D07A7F08-0671-41E8-BDD7-790B4A865E29}"/>
    <dgm:cxn modelId="{489642AA-27E8-4301-9778-B1DBC835770D}" type="presOf" srcId="{F79F4CCF-CD9B-49DF-AEBB-8975629A3038}" destId="{D13EF7BE-434A-4766-9C83-D1669CD403B5}" srcOrd="0" destOrd="2" presId="urn:microsoft.com/office/officeart/2018/2/layout/IconVerticalSolidList"/>
    <dgm:cxn modelId="{B2ED9CAD-7230-4A51-9A58-192AEE4816AF}" srcId="{80BEA103-81AD-48BA-BC62-88EB9F37C531}" destId="{6029F0F7-1B39-4DBE-85AB-7909BDDEAA8E}" srcOrd="0" destOrd="0" parTransId="{AF7CF001-E05D-4DE1-9582-932527022ABF}" sibTransId="{504DF9AD-0DF9-402D-AF64-F7D733349545}"/>
    <dgm:cxn modelId="{B40108B6-8012-40CC-9B33-FF7C00D1D1AD}" type="presOf" srcId="{858BAD66-2A0E-4570-814C-CBE4FEA41840}" destId="{0094579E-4235-4300-9EEC-6D9997E70F54}" srcOrd="0" destOrd="0" presId="urn:microsoft.com/office/officeart/2018/2/layout/IconVerticalSolidList"/>
    <dgm:cxn modelId="{5D4D88C3-C6BE-4603-890B-22CD17832952}" type="presOf" srcId="{5B3BAECF-F644-45D6-A414-4050C09A4CF0}" destId="{040A357F-D354-4E78-BFAE-C9AA7B5DEC8D}" srcOrd="0" destOrd="0" presId="urn:microsoft.com/office/officeart/2018/2/layout/IconVerticalSolidList"/>
    <dgm:cxn modelId="{B3F04CD7-78C3-4CD7-9373-E2A320D299DB}" srcId="{5EFD4FF3-4FE3-4291-9D55-8E5E8BDB4DDA}" destId="{1226D6A4-6F18-4719-9386-3C4D381069CF}" srcOrd="2" destOrd="0" parTransId="{C43ABDEE-2876-469F-B2E5-74EC1AF1071D}" sibTransId="{B81184E2-6D97-47FE-A954-2272F8E26B14}"/>
    <dgm:cxn modelId="{05433FDB-AEC5-4C3F-A17F-FE5DA774A03C}" type="presOf" srcId="{6029F0F7-1B39-4DBE-85AB-7909BDDEAA8E}" destId="{D13EF7BE-434A-4766-9C83-D1669CD403B5}" srcOrd="0" destOrd="0" presId="urn:microsoft.com/office/officeart/2018/2/layout/IconVerticalSolidList"/>
    <dgm:cxn modelId="{7EC441F2-30A0-4182-A704-B9FA8EAF454C}" type="presOf" srcId="{5EFD4FF3-4FE3-4291-9D55-8E5E8BDB4DDA}" destId="{45D663AB-19CC-463C-B908-917C088F2EDA}" srcOrd="0" destOrd="0" presId="urn:microsoft.com/office/officeart/2018/2/layout/IconVerticalSolidList"/>
    <dgm:cxn modelId="{3B5733FC-4248-4FB1-A0D5-AB1DA33D53EE}" srcId="{80BEA103-81AD-48BA-BC62-88EB9F37C531}" destId="{F79F4CCF-CD9B-49DF-AEBB-8975629A3038}" srcOrd="2" destOrd="0" parTransId="{6EB32BBE-F732-45E0-AEBE-247E617D6958}" sibTransId="{61A2669C-4AF4-4C31-811B-49272DF67AAC}"/>
    <dgm:cxn modelId="{162B9C49-1FC8-4CB7-B9B7-42DCDEF63D1C}" type="presParOf" srcId="{45D663AB-19CC-463C-B908-917C088F2EDA}" destId="{79654F98-E27C-4864-9DD9-17381179FE5D}" srcOrd="0" destOrd="0" presId="urn:microsoft.com/office/officeart/2018/2/layout/IconVerticalSolidList"/>
    <dgm:cxn modelId="{EC91810A-556A-445F-8196-BEE3513BEE53}" type="presParOf" srcId="{79654F98-E27C-4864-9DD9-17381179FE5D}" destId="{71FA800D-9A54-4602-9CB9-DFF933F3D58C}" srcOrd="0" destOrd="0" presId="urn:microsoft.com/office/officeart/2018/2/layout/IconVerticalSolidList"/>
    <dgm:cxn modelId="{10CC6B1A-FD7A-4238-8300-F9F6791D1D6C}" type="presParOf" srcId="{79654F98-E27C-4864-9DD9-17381179FE5D}" destId="{C4FF808D-3EEF-4CF7-9062-5A4ECE872FB4}" srcOrd="1" destOrd="0" presId="urn:microsoft.com/office/officeart/2018/2/layout/IconVerticalSolidList"/>
    <dgm:cxn modelId="{048DFF5E-985B-42DE-94A2-31F33A29180F}" type="presParOf" srcId="{79654F98-E27C-4864-9DD9-17381179FE5D}" destId="{43401B81-204F-4CD8-B2F2-524A1479F558}" srcOrd="2" destOrd="0" presId="urn:microsoft.com/office/officeart/2018/2/layout/IconVerticalSolidList"/>
    <dgm:cxn modelId="{A2C602BB-37E7-4C61-A1D6-BD6034241166}" type="presParOf" srcId="{79654F98-E27C-4864-9DD9-17381179FE5D}" destId="{0B0F1820-DAB8-4894-8E82-0C3A3F8A72B3}" srcOrd="3" destOrd="0" presId="urn:microsoft.com/office/officeart/2018/2/layout/IconVerticalSolidList"/>
    <dgm:cxn modelId="{FD1D86DE-A2A9-4A8E-B986-D53867C94375}" type="presParOf" srcId="{79654F98-E27C-4864-9DD9-17381179FE5D}" destId="{D13EF7BE-434A-4766-9C83-D1669CD403B5}" srcOrd="4" destOrd="0" presId="urn:microsoft.com/office/officeart/2018/2/layout/IconVerticalSolidList"/>
    <dgm:cxn modelId="{464CFA1B-5F52-400E-95A2-83CB9EE333DB}" type="presParOf" srcId="{45D663AB-19CC-463C-B908-917C088F2EDA}" destId="{767CB1DB-44E4-4179-905A-7377AA61DFCA}" srcOrd="1" destOrd="0" presId="urn:microsoft.com/office/officeart/2018/2/layout/IconVerticalSolidList"/>
    <dgm:cxn modelId="{6ABE39F4-9E91-4012-B64A-EA335AE34451}" type="presParOf" srcId="{45D663AB-19CC-463C-B908-917C088F2EDA}" destId="{CE0E8CAE-9EB7-4A69-BEA0-4074E0A3D907}" srcOrd="2" destOrd="0" presId="urn:microsoft.com/office/officeart/2018/2/layout/IconVerticalSolidList"/>
    <dgm:cxn modelId="{99E7B7AC-41A0-489E-AF34-E852AD87BCBA}" type="presParOf" srcId="{CE0E8CAE-9EB7-4A69-BEA0-4074E0A3D907}" destId="{0C1C39C4-5D11-4B5C-8358-BB023F2363BE}" srcOrd="0" destOrd="0" presId="urn:microsoft.com/office/officeart/2018/2/layout/IconVerticalSolidList"/>
    <dgm:cxn modelId="{BBFEB499-DD17-4DFA-BFCC-748E1A641064}" type="presParOf" srcId="{CE0E8CAE-9EB7-4A69-BEA0-4074E0A3D907}" destId="{802DEBD7-7BE2-47F1-99D6-B8809970FC73}" srcOrd="1" destOrd="0" presId="urn:microsoft.com/office/officeart/2018/2/layout/IconVerticalSolidList"/>
    <dgm:cxn modelId="{F4ECC5E3-711B-49E6-8792-6C208DAFB84A}" type="presParOf" srcId="{CE0E8CAE-9EB7-4A69-BEA0-4074E0A3D907}" destId="{C2D59E80-3B83-40B3-A9B8-2B070BC63C04}" srcOrd="2" destOrd="0" presId="urn:microsoft.com/office/officeart/2018/2/layout/IconVerticalSolidList"/>
    <dgm:cxn modelId="{DAF3E541-D1F0-4EDA-AEC4-B22D07E3E9D4}" type="presParOf" srcId="{CE0E8CAE-9EB7-4A69-BEA0-4074E0A3D907}" destId="{0094579E-4235-4300-9EEC-6D9997E70F54}" srcOrd="3" destOrd="0" presId="urn:microsoft.com/office/officeart/2018/2/layout/IconVerticalSolidList"/>
    <dgm:cxn modelId="{7D48EF34-A671-41F3-8503-2BF2397A1AA2}" type="presParOf" srcId="{45D663AB-19CC-463C-B908-917C088F2EDA}" destId="{4692A9CB-D3EE-49CB-A1B2-E23B6E3C5DF3}" srcOrd="3" destOrd="0" presId="urn:microsoft.com/office/officeart/2018/2/layout/IconVerticalSolidList"/>
    <dgm:cxn modelId="{3BD81088-F18B-4987-B10D-9A7911DE590E}" type="presParOf" srcId="{45D663AB-19CC-463C-B908-917C088F2EDA}" destId="{2FD348C8-BD88-4989-B884-73569551C7A5}" srcOrd="4" destOrd="0" presId="urn:microsoft.com/office/officeart/2018/2/layout/IconVerticalSolidList"/>
    <dgm:cxn modelId="{0985251B-89BA-48B0-B3BB-667832CCDF31}" type="presParOf" srcId="{2FD348C8-BD88-4989-B884-73569551C7A5}" destId="{ED153662-6EB2-43F8-95FE-8F77860E1E65}" srcOrd="0" destOrd="0" presId="urn:microsoft.com/office/officeart/2018/2/layout/IconVerticalSolidList"/>
    <dgm:cxn modelId="{083388E7-8612-4CE4-B5C5-3B2F8EFB2AC7}" type="presParOf" srcId="{2FD348C8-BD88-4989-B884-73569551C7A5}" destId="{89283C6E-3F19-4405-A2D2-F87FA5DC9414}" srcOrd="1" destOrd="0" presId="urn:microsoft.com/office/officeart/2018/2/layout/IconVerticalSolidList"/>
    <dgm:cxn modelId="{682D0F7E-BF47-4EFB-8DCC-2A04279BD61B}" type="presParOf" srcId="{2FD348C8-BD88-4989-B884-73569551C7A5}" destId="{DCCFA2A4-5158-4A20-AC08-21B9A8B1F2FE}" srcOrd="2" destOrd="0" presId="urn:microsoft.com/office/officeart/2018/2/layout/IconVerticalSolidList"/>
    <dgm:cxn modelId="{57FAA620-1132-4BC9-AA02-D8B9D9BF4FFE}" type="presParOf" srcId="{2FD348C8-BD88-4989-B884-73569551C7A5}" destId="{B22F0A43-91C1-4EB2-B49B-3F55B2C75601}" srcOrd="3" destOrd="0" presId="urn:microsoft.com/office/officeart/2018/2/layout/IconVerticalSolidList"/>
    <dgm:cxn modelId="{77CC9E8A-B20F-4B19-972C-51371ECEA0AC}" type="presParOf" srcId="{45D663AB-19CC-463C-B908-917C088F2EDA}" destId="{AE1722B3-979A-4762-8DBF-0D2B36AB6D52}" srcOrd="5" destOrd="0" presId="urn:microsoft.com/office/officeart/2018/2/layout/IconVerticalSolidList"/>
    <dgm:cxn modelId="{4AA1F154-A34A-4924-9329-1A85A94F6D53}" type="presParOf" srcId="{45D663AB-19CC-463C-B908-917C088F2EDA}" destId="{834A507E-8DEB-488E-8161-0346CB7C2261}" srcOrd="6" destOrd="0" presId="urn:microsoft.com/office/officeart/2018/2/layout/IconVerticalSolidList"/>
    <dgm:cxn modelId="{57EAA5B8-0B6B-49CB-8927-AA23EF1B56E9}" type="presParOf" srcId="{834A507E-8DEB-488E-8161-0346CB7C2261}" destId="{9B26EE1A-FF83-4ADD-BAEF-00D283FAD6EF}" srcOrd="0" destOrd="0" presId="urn:microsoft.com/office/officeart/2018/2/layout/IconVerticalSolidList"/>
    <dgm:cxn modelId="{F1CC3CF8-AD4B-4A66-A520-604E7D8F887B}" type="presParOf" srcId="{834A507E-8DEB-488E-8161-0346CB7C2261}" destId="{73AC77BD-9B81-410F-B76D-F5D8C16FDB4F}" srcOrd="1" destOrd="0" presId="urn:microsoft.com/office/officeart/2018/2/layout/IconVerticalSolidList"/>
    <dgm:cxn modelId="{077B37A4-F9FE-404A-ABF9-0AF97D9B8BFC}" type="presParOf" srcId="{834A507E-8DEB-488E-8161-0346CB7C2261}" destId="{6A6B3555-C22D-4674-B76A-43D18D2C9762}" srcOrd="2" destOrd="0" presId="urn:microsoft.com/office/officeart/2018/2/layout/IconVerticalSolidList"/>
    <dgm:cxn modelId="{0C704B6E-81F7-44E7-8B20-FAE078BA17AF}" type="presParOf" srcId="{834A507E-8DEB-488E-8161-0346CB7C2261}" destId="{040A357F-D354-4E78-BFAE-C9AA7B5DEC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FD4FF3-4FE3-4291-9D55-8E5E8BDB4D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BEA103-81AD-48BA-BC62-88EB9F37C531}">
      <dgm:prSet/>
      <dgm:spPr/>
      <dgm:t>
        <a:bodyPr/>
        <a:lstStyle/>
        <a:p>
          <a:r>
            <a:rPr lang="en-US"/>
            <a:t>Resources</a:t>
          </a:r>
        </a:p>
      </dgm:t>
    </dgm:pt>
    <dgm:pt modelId="{E5416648-A1D0-45E4-A376-E4EE173BACB0}" type="parTrans" cxnId="{2A2FBBA2-C45E-408C-9C69-D7D689FD8944}">
      <dgm:prSet/>
      <dgm:spPr/>
      <dgm:t>
        <a:bodyPr/>
        <a:lstStyle/>
        <a:p>
          <a:endParaRPr lang="en-US"/>
        </a:p>
      </dgm:t>
    </dgm:pt>
    <dgm:pt modelId="{D07A7F08-0671-41E8-BDD7-790B4A865E29}" type="sibTrans" cxnId="{2A2FBBA2-C45E-408C-9C69-D7D689FD8944}">
      <dgm:prSet/>
      <dgm:spPr/>
      <dgm:t>
        <a:bodyPr/>
        <a:lstStyle/>
        <a:p>
          <a:endParaRPr lang="en-US"/>
        </a:p>
      </dgm:t>
    </dgm:pt>
    <dgm:pt modelId="{6029F0F7-1B39-4DBE-85AB-7909BDDEAA8E}">
      <dgm:prSet/>
      <dgm:spPr/>
      <dgm:t>
        <a:bodyPr/>
        <a:lstStyle/>
        <a:p>
          <a:r>
            <a:rPr lang="en-US"/>
            <a:t>Electricity</a:t>
          </a:r>
        </a:p>
      </dgm:t>
    </dgm:pt>
    <dgm:pt modelId="{AF7CF001-E05D-4DE1-9582-932527022ABF}" type="parTrans" cxnId="{B2ED9CAD-7230-4A51-9A58-192AEE4816AF}">
      <dgm:prSet/>
      <dgm:spPr/>
      <dgm:t>
        <a:bodyPr/>
        <a:lstStyle/>
        <a:p>
          <a:endParaRPr lang="en-US"/>
        </a:p>
      </dgm:t>
    </dgm:pt>
    <dgm:pt modelId="{504DF9AD-0DF9-402D-AF64-F7D733349545}" type="sibTrans" cxnId="{B2ED9CAD-7230-4A51-9A58-192AEE4816AF}">
      <dgm:prSet/>
      <dgm:spPr/>
      <dgm:t>
        <a:bodyPr/>
        <a:lstStyle/>
        <a:p>
          <a:endParaRPr lang="en-US"/>
        </a:p>
      </dgm:t>
    </dgm:pt>
    <dgm:pt modelId="{5FA840E3-79ED-401A-928C-F18B2CD5E509}">
      <dgm:prSet/>
      <dgm:spPr/>
      <dgm:t>
        <a:bodyPr/>
        <a:lstStyle/>
        <a:p>
          <a:r>
            <a:rPr lang="en-US"/>
            <a:t>Fiber</a:t>
          </a:r>
        </a:p>
      </dgm:t>
    </dgm:pt>
    <dgm:pt modelId="{7EEDBC7B-4687-48F8-A8F3-E7A6002EBE03}" type="parTrans" cxnId="{C277C101-4341-4A85-BF60-AF6D677779B4}">
      <dgm:prSet/>
      <dgm:spPr/>
      <dgm:t>
        <a:bodyPr/>
        <a:lstStyle/>
        <a:p>
          <a:endParaRPr lang="en-US"/>
        </a:p>
      </dgm:t>
    </dgm:pt>
    <dgm:pt modelId="{D26E6F5B-090C-41E4-863A-4C400D22D266}" type="sibTrans" cxnId="{C277C101-4341-4A85-BF60-AF6D677779B4}">
      <dgm:prSet/>
      <dgm:spPr/>
      <dgm:t>
        <a:bodyPr/>
        <a:lstStyle/>
        <a:p>
          <a:endParaRPr lang="en-US"/>
        </a:p>
      </dgm:t>
    </dgm:pt>
    <dgm:pt modelId="{F79F4CCF-CD9B-49DF-AEBB-8975629A3038}">
      <dgm:prSet/>
      <dgm:spPr/>
      <dgm:t>
        <a:bodyPr/>
        <a:lstStyle/>
        <a:p>
          <a:r>
            <a:rPr lang="en-US"/>
            <a:t>Water</a:t>
          </a:r>
        </a:p>
      </dgm:t>
    </dgm:pt>
    <dgm:pt modelId="{6EB32BBE-F732-45E0-AEBE-247E617D6958}" type="parTrans" cxnId="{3B5733FC-4248-4FB1-A0D5-AB1DA33D53EE}">
      <dgm:prSet/>
      <dgm:spPr/>
      <dgm:t>
        <a:bodyPr/>
        <a:lstStyle/>
        <a:p>
          <a:endParaRPr lang="en-US"/>
        </a:p>
      </dgm:t>
    </dgm:pt>
    <dgm:pt modelId="{61A2669C-4AF4-4C31-811B-49272DF67AAC}" type="sibTrans" cxnId="{3B5733FC-4248-4FB1-A0D5-AB1DA33D53EE}">
      <dgm:prSet/>
      <dgm:spPr/>
      <dgm:t>
        <a:bodyPr/>
        <a:lstStyle/>
        <a:p>
          <a:endParaRPr lang="en-US"/>
        </a:p>
      </dgm:t>
    </dgm:pt>
    <dgm:pt modelId="{858BAD66-2A0E-4570-814C-CBE4FEA41840}">
      <dgm:prSet/>
      <dgm:spPr/>
      <dgm:t>
        <a:bodyPr/>
        <a:lstStyle/>
        <a:p>
          <a:r>
            <a:rPr lang="en-US"/>
            <a:t>Available real estate</a:t>
          </a:r>
        </a:p>
      </dgm:t>
    </dgm:pt>
    <dgm:pt modelId="{FAB8E5D0-4AE6-45BC-8E53-042CA7E69503}" type="parTrans" cxnId="{374ADB58-7F3D-4529-969B-4FA45B4E5783}">
      <dgm:prSet/>
      <dgm:spPr/>
      <dgm:t>
        <a:bodyPr/>
        <a:lstStyle/>
        <a:p>
          <a:endParaRPr lang="en-US"/>
        </a:p>
      </dgm:t>
    </dgm:pt>
    <dgm:pt modelId="{1CC7AE31-43D8-49AD-AFB0-6FDA8DFC7440}" type="sibTrans" cxnId="{374ADB58-7F3D-4529-969B-4FA45B4E5783}">
      <dgm:prSet/>
      <dgm:spPr/>
      <dgm:t>
        <a:bodyPr/>
        <a:lstStyle/>
        <a:p>
          <a:endParaRPr lang="en-US"/>
        </a:p>
      </dgm:t>
    </dgm:pt>
    <dgm:pt modelId="{1226D6A4-6F18-4719-9386-3C4D381069CF}">
      <dgm:prSet/>
      <dgm:spPr/>
      <dgm:t>
        <a:bodyPr/>
        <a:lstStyle/>
        <a:p>
          <a:r>
            <a:rPr lang="en-US"/>
            <a:t>Skilled labor</a:t>
          </a:r>
        </a:p>
      </dgm:t>
    </dgm:pt>
    <dgm:pt modelId="{C43ABDEE-2876-469F-B2E5-74EC1AF1071D}" type="parTrans" cxnId="{B3F04CD7-78C3-4CD7-9373-E2A320D299DB}">
      <dgm:prSet/>
      <dgm:spPr/>
      <dgm:t>
        <a:bodyPr/>
        <a:lstStyle/>
        <a:p>
          <a:endParaRPr lang="en-US"/>
        </a:p>
      </dgm:t>
    </dgm:pt>
    <dgm:pt modelId="{B81184E2-6D97-47FE-A954-2272F8E26B14}" type="sibTrans" cxnId="{B3F04CD7-78C3-4CD7-9373-E2A320D299DB}">
      <dgm:prSet/>
      <dgm:spPr/>
      <dgm:t>
        <a:bodyPr/>
        <a:lstStyle/>
        <a:p>
          <a:endParaRPr lang="en-US"/>
        </a:p>
      </dgm:t>
    </dgm:pt>
    <dgm:pt modelId="{5B3BAECF-F644-45D6-A414-4050C09A4CF0}">
      <dgm:prSet/>
      <dgm:spPr/>
      <dgm:t>
        <a:bodyPr/>
        <a:lstStyle/>
        <a:p>
          <a:r>
            <a:rPr lang="en-US"/>
            <a:t>Tax incentives</a:t>
          </a:r>
        </a:p>
      </dgm:t>
    </dgm:pt>
    <dgm:pt modelId="{705C2CF4-CF60-4D84-A75C-A855F042410C}" type="parTrans" cxnId="{8192DB70-B19E-4739-97EE-E4C90D721AAC}">
      <dgm:prSet/>
      <dgm:spPr/>
      <dgm:t>
        <a:bodyPr/>
        <a:lstStyle/>
        <a:p>
          <a:endParaRPr lang="en-US"/>
        </a:p>
      </dgm:t>
    </dgm:pt>
    <dgm:pt modelId="{9C167231-0467-4164-9193-2D26E0CEDB45}" type="sibTrans" cxnId="{8192DB70-B19E-4739-97EE-E4C90D721AAC}">
      <dgm:prSet/>
      <dgm:spPr/>
      <dgm:t>
        <a:bodyPr/>
        <a:lstStyle/>
        <a:p>
          <a:endParaRPr lang="en-US"/>
        </a:p>
      </dgm:t>
    </dgm:pt>
    <dgm:pt modelId="{45D663AB-19CC-463C-B908-917C088F2EDA}" type="pres">
      <dgm:prSet presAssocID="{5EFD4FF3-4FE3-4291-9D55-8E5E8BDB4DDA}" presName="root" presStyleCnt="0">
        <dgm:presLayoutVars>
          <dgm:dir/>
          <dgm:resizeHandles val="exact"/>
        </dgm:presLayoutVars>
      </dgm:prSet>
      <dgm:spPr/>
    </dgm:pt>
    <dgm:pt modelId="{79654F98-E27C-4864-9DD9-17381179FE5D}" type="pres">
      <dgm:prSet presAssocID="{80BEA103-81AD-48BA-BC62-88EB9F37C531}" presName="compNode" presStyleCnt="0"/>
      <dgm:spPr/>
    </dgm:pt>
    <dgm:pt modelId="{71FA800D-9A54-4602-9CB9-DFF933F3D58C}" type="pres">
      <dgm:prSet presAssocID="{80BEA103-81AD-48BA-BC62-88EB9F37C531}" presName="bgRect" presStyleLbl="bgShp" presStyleIdx="0" presStyleCnt="4"/>
      <dgm:spPr/>
    </dgm:pt>
    <dgm:pt modelId="{C4FF808D-3EEF-4CF7-9062-5A4ECE872FB4}" type="pres">
      <dgm:prSet presAssocID="{80BEA103-81AD-48BA-BC62-88EB9F37C53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43401B81-204F-4CD8-B2F2-524A1479F558}" type="pres">
      <dgm:prSet presAssocID="{80BEA103-81AD-48BA-BC62-88EB9F37C531}" presName="spaceRect" presStyleCnt="0"/>
      <dgm:spPr/>
    </dgm:pt>
    <dgm:pt modelId="{0B0F1820-DAB8-4894-8E82-0C3A3F8A72B3}" type="pres">
      <dgm:prSet presAssocID="{80BEA103-81AD-48BA-BC62-88EB9F37C531}" presName="parTx" presStyleLbl="revTx" presStyleIdx="0" presStyleCnt="5">
        <dgm:presLayoutVars>
          <dgm:chMax val="0"/>
          <dgm:chPref val="0"/>
        </dgm:presLayoutVars>
      </dgm:prSet>
      <dgm:spPr/>
    </dgm:pt>
    <dgm:pt modelId="{D13EF7BE-434A-4766-9C83-D1669CD403B5}" type="pres">
      <dgm:prSet presAssocID="{80BEA103-81AD-48BA-BC62-88EB9F37C531}" presName="desTx" presStyleLbl="revTx" presStyleIdx="1" presStyleCnt="5">
        <dgm:presLayoutVars/>
      </dgm:prSet>
      <dgm:spPr/>
    </dgm:pt>
    <dgm:pt modelId="{767CB1DB-44E4-4179-905A-7377AA61DFCA}" type="pres">
      <dgm:prSet presAssocID="{D07A7F08-0671-41E8-BDD7-790B4A865E29}" presName="sibTrans" presStyleCnt="0"/>
      <dgm:spPr/>
    </dgm:pt>
    <dgm:pt modelId="{CE0E8CAE-9EB7-4A69-BEA0-4074E0A3D907}" type="pres">
      <dgm:prSet presAssocID="{858BAD66-2A0E-4570-814C-CBE4FEA41840}" presName="compNode" presStyleCnt="0"/>
      <dgm:spPr/>
    </dgm:pt>
    <dgm:pt modelId="{0C1C39C4-5D11-4B5C-8358-BB023F2363BE}" type="pres">
      <dgm:prSet presAssocID="{858BAD66-2A0E-4570-814C-CBE4FEA41840}" presName="bgRect" presStyleLbl="bgShp" presStyleIdx="1" presStyleCnt="4"/>
      <dgm:spPr/>
    </dgm:pt>
    <dgm:pt modelId="{802DEBD7-7BE2-47F1-99D6-B8809970FC73}" type="pres">
      <dgm:prSet presAssocID="{858BAD66-2A0E-4570-814C-CBE4FEA418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C2D59E80-3B83-40B3-A9B8-2B070BC63C04}" type="pres">
      <dgm:prSet presAssocID="{858BAD66-2A0E-4570-814C-CBE4FEA41840}" presName="spaceRect" presStyleCnt="0"/>
      <dgm:spPr/>
    </dgm:pt>
    <dgm:pt modelId="{0094579E-4235-4300-9EEC-6D9997E70F54}" type="pres">
      <dgm:prSet presAssocID="{858BAD66-2A0E-4570-814C-CBE4FEA41840}" presName="parTx" presStyleLbl="revTx" presStyleIdx="2" presStyleCnt="5">
        <dgm:presLayoutVars>
          <dgm:chMax val="0"/>
          <dgm:chPref val="0"/>
        </dgm:presLayoutVars>
      </dgm:prSet>
      <dgm:spPr/>
    </dgm:pt>
    <dgm:pt modelId="{4692A9CB-D3EE-49CB-A1B2-E23B6E3C5DF3}" type="pres">
      <dgm:prSet presAssocID="{1CC7AE31-43D8-49AD-AFB0-6FDA8DFC7440}" presName="sibTrans" presStyleCnt="0"/>
      <dgm:spPr/>
    </dgm:pt>
    <dgm:pt modelId="{2FD348C8-BD88-4989-B884-73569551C7A5}" type="pres">
      <dgm:prSet presAssocID="{1226D6A4-6F18-4719-9386-3C4D381069CF}" presName="compNode" presStyleCnt="0"/>
      <dgm:spPr/>
    </dgm:pt>
    <dgm:pt modelId="{ED153662-6EB2-43F8-95FE-8F77860E1E65}" type="pres">
      <dgm:prSet presAssocID="{1226D6A4-6F18-4719-9386-3C4D381069CF}" presName="bgRect" presStyleLbl="bgShp" presStyleIdx="2" presStyleCnt="4"/>
      <dgm:spPr/>
    </dgm:pt>
    <dgm:pt modelId="{89283C6E-3F19-4405-A2D2-F87FA5DC9414}" type="pres">
      <dgm:prSet presAssocID="{1226D6A4-6F18-4719-9386-3C4D381069C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DCCFA2A4-5158-4A20-AC08-21B9A8B1F2FE}" type="pres">
      <dgm:prSet presAssocID="{1226D6A4-6F18-4719-9386-3C4D381069CF}" presName="spaceRect" presStyleCnt="0"/>
      <dgm:spPr/>
    </dgm:pt>
    <dgm:pt modelId="{B22F0A43-91C1-4EB2-B49B-3F55B2C75601}" type="pres">
      <dgm:prSet presAssocID="{1226D6A4-6F18-4719-9386-3C4D381069CF}" presName="parTx" presStyleLbl="revTx" presStyleIdx="3" presStyleCnt="5">
        <dgm:presLayoutVars>
          <dgm:chMax val="0"/>
          <dgm:chPref val="0"/>
        </dgm:presLayoutVars>
      </dgm:prSet>
      <dgm:spPr/>
    </dgm:pt>
    <dgm:pt modelId="{AE1722B3-979A-4762-8DBF-0D2B36AB6D52}" type="pres">
      <dgm:prSet presAssocID="{B81184E2-6D97-47FE-A954-2272F8E26B14}" presName="sibTrans" presStyleCnt="0"/>
      <dgm:spPr/>
    </dgm:pt>
    <dgm:pt modelId="{834A507E-8DEB-488E-8161-0346CB7C2261}" type="pres">
      <dgm:prSet presAssocID="{5B3BAECF-F644-45D6-A414-4050C09A4CF0}" presName="compNode" presStyleCnt="0"/>
      <dgm:spPr/>
    </dgm:pt>
    <dgm:pt modelId="{9B26EE1A-FF83-4ADD-BAEF-00D283FAD6EF}" type="pres">
      <dgm:prSet presAssocID="{5B3BAECF-F644-45D6-A414-4050C09A4CF0}" presName="bgRect" presStyleLbl="bgShp" presStyleIdx="3" presStyleCnt="4"/>
      <dgm:spPr/>
    </dgm:pt>
    <dgm:pt modelId="{73AC77BD-9B81-410F-B76D-F5D8C16FDB4F}" type="pres">
      <dgm:prSet presAssocID="{5B3BAECF-F644-45D6-A414-4050C09A4C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A6B3555-C22D-4674-B76A-43D18D2C9762}" type="pres">
      <dgm:prSet presAssocID="{5B3BAECF-F644-45D6-A414-4050C09A4CF0}" presName="spaceRect" presStyleCnt="0"/>
      <dgm:spPr/>
    </dgm:pt>
    <dgm:pt modelId="{040A357F-D354-4E78-BFAE-C9AA7B5DEC8D}" type="pres">
      <dgm:prSet presAssocID="{5B3BAECF-F644-45D6-A414-4050C09A4CF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277C101-4341-4A85-BF60-AF6D677779B4}" srcId="{80BEA103-81AD-48BA-BC62-88EB9F37C531}" destId="{5FA840E3-79ED-401A-928C-F18B2CD5E509}" srcOrd="1" destOrd="0" parTransId="{7EEDBC7B-4687-48F8-A8F3-E7A6002EBE03}" sibTransId="{D26E6F5B-090C-41E4-863A-4C400D22D266}"/>
    <dgm:cxn modelId="{2859BB26-E2A7-4577-A033-F58539F442E8}" type="presOf" srcId="{1226D6A4-6F18-4719-9386-3C4D381069CF}" destId="{B22F0A43-91C1-4EB2-B49B-3F55B2C75601}" srcOrd="0" destOrd="0" presId="urn:microsoft.com/office/officeart/2018/2/layout/IconVerticalSolidList"/>
    <dgm:cxn modelId="{8192DB70-B19E-4739-97EE-E4C90D721AAC}" srcId="{5EFD4FF3-4FE3-4291-9D55-8E5E8BDB4DDA}" destId="{5B3BAECF-F644-45D6-A414-4050C09A4CF0}" srcOrd="3" destOrd="0" parTransId="{705C2CF4-CF60-4D84-A75C-A855F042410C}" sibTransId="{9C167231-0467-4164-9193-2D26E0CEDB45}"/>
    <dgm:cxn modelId="{374ADB58-7F3D-4529-969B-4FA45B4E5783}" srcId="{5EFD4FF3-4FE3-4291-9D55-8E5E8BDB4DDA}" destId="{858BAD66-2A0E-4570-814C-CBE4FEA41840}" srcOrd="1" destOrd="0" parTransId="{FAB8E5D0-4AE6-45BC-8E53-042CA7E69503}" sibTransId="{1CC7AE31-43D8-49AD-AFB0-6FDA8DFC7440}"/>
    <dgm:cxn modelId="{81ED9884-24E5-48C5-9535-E1A1CE52283F}" type="presOf" srcId="{5FA840E3-79ED-401A-928C-F18B2CD5E509}" destId="{D13EF7BE-434A-4766-9C83-D1669CD403B5}" srcOrd="0" destOrd="1" presId="urn:microsoft.com/office/officeart/2018/2/layout/IconVerticalSolidList"/>
    <dgm:cxn modelId="{F81DCF88-4EA1-4789-A156-9A00B5CA7D36}" type="presOf" srcId="{80BEA103-81AD-48BA-BC62-88EB9F37C531}" destId="{0B0F1820-DAB8-4894-8E82-0C3A3F8A72B3}" srcOrd="0" destOrd="0" presId="urn:microsoft.com/office/officeart/2018/2/layout/IconVerticalSolidList"/>
    <dgm:cxn modelId="{2A2FBBA2-C45E-408C-9C69-D7D689FD8944}" srcId="{5EFD4FF3-4FE3-4291-9D55-8E5E8BDB4DDA}" destId="{80BEA103-81AD-48BA-BC62-88EB9F37C531}" srcOrd="0" destOrd="0" parTransId="{E5416648-A1D0-45E4-A376-E4EE173BACB0}" sibTransId="{D07A7F08-0671-41E8-BDD7-790B4A865E29}"/>
    <dgm:cxn modelId="{489642AA-27E8-4301-9778-B1DBC835770D}" type="presOf" srcId="{F79F4CCF-CD9B-49DF-AEBB-8975629A3038}" destId="{D13EF7BE-434A-4766-9C83-D1669CD403B5}" srcOrd="0" destOrd="2" presId="urn:microsoft.com/office/officeart/2018/2/layout/IconVerticalSolidList"/>
    <dgm:cxn modelId="{B2ED9CAD-7230-4A51-9A58-192AEE4816AF}" srcId="{80BEA103-81AD-48BA-BC62-88EB9F37C531}" destId="{6029F0F7-1B39-4DBE-85AB-7909BDDEAA8E}" srcOrd="0" destOrd="0" parTransId="{AF7CF001-E05D-4DE1-9582-932527022ABF}" sibTransId="{504DF9AD-0DF9-402D-AF64-F7D733349545}"/>
    <dgm:cxn modelId="{B40108B6-8012-40CC-9B33-FF7C00D1D1AD}" type="presOf" srcId="{858BAD66-2A0E-4570-814C-CBE4FEA41840}" destId="{0094579E-4235-4300-9EEC-6D9997E70F54}" srcOrd="0" destOrd="0" presId="urn:microsoft.com/office/officeart/2018/2/layout/IconVerticalSolidList"/>
    <dgm:cxn modelId="{5D4D88C3-C6BE-4603-890B-22CD17832952}" type="presOf" srcId="{5B3BAECF-F644-45D6-A414-4050C09A4CF0}" destId="{040A357F-D354-4E78-BFAE-C9AA7B5DEC8D}" srcOrd="0" destOrd="0" presId="urn:microsoft.com/office/officeart/2018/2/layout/IconVerticalSolidList"/>
    <dgm:cxn modelId="{B3F04CD7-78C3-4CD7-9373-E2A320D299DB}" srcId="{5EFD4FF3-4FE3-4291-9D55-8E5E8BDB4DDA}" destId="{1226D6A4-6F18-4719-9386-3C4D381069CF}" srcOrd="2" destOrd="0" parTransId="{C43ABDEE-2876-469F-B2E5-74EC1AF1071D}" sibTransId="{B81184E2-6D97-47FE-A954-2272F8E26B14}"/>
    <dgm:cxn modelId="{05433FDB-AEC5-4C3F-A17F-FE5DA774A03C}" type="presOf" srcId="{6029F0F7-1B39-4DBE-85AB-7909BDDEAA8E}" destId="{D13EF7BE-434A-4766-9C83-D1669CD403B5}" srcOrd="0" destOrd="0" presId="urn:microsoft.com/office/officeart/2018/2/layout/IconVerticalSolidList"/>
    <dgm:cxn modelId="{7EC441F2-30A0-4182-A704-B9FA8EAF454C}" type="presOf" srcId="{5EFD4FF3-4FE3-4291-9D55-8E5E8BDB4DDA}" destId="{45D663AB-19CC-463C-B908-917C088F2EDA}" srcOrd="0" destOrd="0" presId="urn:microsoft.com/office/officeart/2018/2/layout/IconVerticalSolidList"/>
    <dgm:cxn modelId="{3B5733FC-4248-4FB1-A0D5-AB1DA33D53EE}" srcId="{80BEA103-81AD-48BA-BC62-88EB9F37C531}" destId="{F79F4CCF-CD9B-49DF-AEBB-8975629A3038}" srcOrd="2" destOrd="0" parTransId="{6EB32BBE-F732-45E0-AEBE-247E617D6958}" sibTransId="{61A2669C-4AF4-4C31-811B-49272DF67AAC}"/>
    <dgm:cxn modelId="{162B9C49-1FC8-4CB7-B9B7-42DCDEF63D1C}" type="presParOf" srcId="{45D663AB-19CC-463C-B908-917C088F2EDA}" destId="{79654F98-E27C-4864-9DD9-17381179FE5D}" srcOrd="0" destOrd="0" presId="urn:microsoft.com/office/officeart/2018/2/layout/IconVerticalSolidList"/>
    <dgm:cxn modelId="{EC91810A-556A-445F-8196-BEE3513BEE53}" type="presParOf" srcId="{79654F98-E27C-4864-9DD9-17381179FE5D}" destId="{71FA800D-9A54-4602-9CB9-DFF933F3D58C}" srcOrd="0" destOrd="0" presId="urn:microsoft.com/office/officeart/2018/2/layout/IconVerticalSolidList"/>
    <dgm:cxn modelId="{10CC6B1A-FD7A-4238-8300-F9F6791D1D6C}" type="presParOf" srcId="{79654F98-E27C-4864-9DD9-17381179FE5D}" destId="{C4FF808D-3EEF-4CF7-9062-5A4ECE872FB4}" srcOrd="1" destOrd="0" presId="urn:microsoft.com/office/officeart/2018/2/layout/IconVerticalSolidList"/>
    <dgm:cxn modelId="{048DFF5E-985B-42DE-94A2-31F33A29180F}" type="presParOf" srcId="{79654F98-E27C-4864-9DD9-17381179FE5D}" destId="{43401B81-204F-4CD8-B2F2-524A1479F558}" srcOrd="2" destOrd="0" presId="urn:microsoft.com/office/officeart/2018/2/layout/IconVerticalSolidList"/>
    <dgm:cxn modelId="{A2C602BB-37E7-4C61-A1D6-BD6034241166}" type="presParOf" srcId="{79654F98-E27C-4864-9DD9-17381179FE5D}" destId="{0B0F1820-DAB8-4894-8E82-0C3A3F8A72B3}" srcOrd="3" destOrd="0" presId="urn:microsoft.com/office/officeart/2018/2/layout/IconVerticalSolidList"/>
    <dgm:cxn modelId="{FD1D86DE-A2A9-4A8E-B986-D53867C94375}" type="presParOf" srcId="{79654F98-E27C-4864-9DD9-17381179FE5D}" destId="{D13EF7BE-434A-4766-9C83-D1669CD403B5}" srcOrd="4" destOrd="0" presId="urn:microsoft.com/office/officeart/2018/2/layout/IconVerticalSolidList"/>
    <dgm:cxn modelId="{464CFA1B-5F52-400E-95A2-83CB9EE333DB}" type="presParOf" srcId="{45D663AB-19CC-463C-B908-917C088F2EDA}" destId="{767CB1DB-44E4-4179-905A-7377AA61DFCA}" srcOrd="1" destOrd="0" presId="urn:microsoft.com/office/officeart/2018/2/layout/IconVerticalSolidList"/>
    <dgm:cxn modelId="{6ABE39F4-9E91-4012-B64A-EA335AE34451}" type="presParOf" srcId="{45D663AB-19CC-463C-B908-917C088F2EDA}" destId="{CE0E8CAE-9EB7-4A69-BEA0-4074E0A3D907}" srcOrd="2" destOrd="0" presId="urn:microsoft.com/office/officeart/2018/2/layout/IconVerticalSolidList"/>
    <dgm:cxn modelId="{99E7B7AC-41A0-489E-AF34-E852AD87BCBA}" type="presParOf" srcId="{CE0E8CAE-9EB7-4A69-BEA0-4074E0A3D907}" destId="{0C1C39C4-5D11-4B5C-8358-BB023F2363BE}" srcOrd="0" destOrd="0" presId="urn:microsoft.com/office/officeart/2018/2/layout/IconVerticalSolidList"/>
    <dgm:cxn modelId="{BBFEB499-DD17-4DFA-BFCC-748E1A641064}" type="presParOf" srcId="{CE0E8CAE-9EB7-4A69-BEA0-4074E0A3D907}" destId="{802DEBD7-7BE2-47F1-99D6-B8809970FC73}" srcOrd="1" destOrd="0" presId="urn:microsoft.com/office/officeart/2018/2/layout/IconVerticalSolidList"/>
    <dgm:cxn modelId="{F4ECC5E3-711B-49E6-8792-6C208DAFB84A}" type="presParOf" srcId="{CE0E8CAE-9EB7-4A69-BEA0-4074E0A3D907}" destId="{C2D59E80-3B83-40B3-A9B8-2B070BC63C04}" srcOrd="2" destOrd="0" presId="urn:microsoft.com/office/officeart/2018/2/layout/IconVerticalSolidList"/>
    <dgm:cxn modelId="{DAF3E541-D1F0-4EDA-AEC4-B22D07E3E9D4}" type="presParOf" srcId="{CE0E8CAE-9EB7-4A69-BEA0-4074E0A3D907}" destId="{0094579E-4235-4300-9EEC-6D9997E70F54}" srcOrd="3" destOrd="0" presId="urn:microsoft.com/office/officeart/2018/2/layout/IconVerticalSolidList"/>
    <dgm:cxn modelId="{7D48EF34-A671-41F3-8503-2BF2397A1AA2}" type="presParOf" srcId="{45D663AB-19CC-463C-B908-917C088F2EDA}" destId="{4692A9CB-D3EE-49CB-A1B2-E23B6E3C5DF3}" srcOrd="3" destOrd="0" presId="urn:microsoft.com/office/officeart/2018/2/layout/IconVerticalSolidList"/>
    <dgm:cxn modelId="{3BD81088-F18B-4987-B10D-9A7911DE590E}" type="presParOf" srcId="{45D663AB-19CC-463C-B908-917C088F2EDA}" destId="{2FD348C8-BD88-4989-B884-73569551C7A5}" srcOrd="4" destOrd="0" presId="urn:microsoft.com/office/officeart/2018/2/layout/IconVerticalSolidList"/>
    <dgm:cxn modelId="{0985251B-89BA-48B0-B3BB-667832CCDF31}" type="presParOf" srcId="{2FD348C8-BD88-4989-B884-73569551C7A5}" destId="{ED153662-6EB2-43F8-95FE-8F77860E1E65}" srcOrd="0" destOrd="0" presId="urn:microsoft.com/office/officeart/2018/2/layout/IconVerticalSolidList"/>
    <dgm:cxn modelId="{083388E7-8612-4CE4-B5C5-3B2F8EFB2AC7}" type="presParOf" srcId="{2FD348C8-BD88-4989-B884-73569551C7A5}" destId="{89283C6E-3F19-4405-A2D2-F87FA5DC9414}" srcOrd="1" destOrd="0" presId="urn:microsoft.com/office/officeart/2018/2/layout/IconVerticalSolidList"/>
    <dgm:cxn modelId="{682D0F7E-BF47-4EFB-8DCC-2A04279BD61B}" type="presParOf" srcId="{2FD348C8-BD88-4989-B884-73569551C7A5}" destId="{DCCFA2A4-5158-4A20-AC08-21B9A8B1F2FE}" srcOrd="2" destOrd="0" presId="urn:microsoft.com/office/officeart/2018/2/layout/IconVerticalSolidList"/>
    <dgm:cxn modelId="{57FAA620-1132-4BC9-AA02-D8B9D9BF4FFE}" type="presParOf" srcId="{2FD348C8-BD88-4989-B884-73569551C7A5}" destId="{B22F0A43-91C1-4EB2-B49B-3F55B2C75601}" srcOrd="3" destOrd="0" presId="urn:microsoft.com/office/officeart/2018/2/layout/IconVerticalSolidList"/>
    <dgm:cxn modelId="{77CC9E8A-B20F-4B19-972C-51371ECEA0AC}" type="presParOf" srcId="{45D663AB-19CC-463C-B908-917C088F2EDA}" destId="{AE1722B3-979A-4762-8DBF-0D2B36AB6D52}" srcOrd="5" destOrd="0" presId="urn:microsoft.com/office/officeart/2018/2/layout/IconVerticalSolidList"/>
    <dgm:cxn modelId="{4AA1F154-A34A-4924-9329-1A85A94F6D53}" type="presParOf" srcId="{45D663AB-19CC-463C-B908-917C088F2EDA}" destId="{834A507E-8DEB-488E-8161-0346CB7C2261}" srcOrd="6" destOrd="0" presId="urn:microsoft.com/office/officeart/2018/2/layout/IconVerticalSolidList"/>
    <dgm:cxn modelId="{57EAA5B8-0B6B-49CB-8927-AA23EF1B56E9}" type="presParOf" srcId="{834A507E-8DEB-488E-8161-0346CB7C2261}" destId="{9B26EE1A-FF83-4ADD-BAEF-00D283FAD6EF}" srcOrd="0" destOrd="0" presId="urn:microsoft.com/office/officeart/2018/2/layout/IconVerticalSolidList"/>
    <dgm:cxn modelId="{F1CC3CF8-AD4B-4A66-A520-604E7D8F887B}" type="presParOf" srcId="{834A507E-8DEB-488E-8161-0346CB7C2261}" destId="{73AC77BD-9B81-410F-B76D-F5D8C16FDB4F}" srcOrd="1" destOrd="0" presId="urn:microsoft.com/office/officeart/2018/2/layout/IconVerticalSolidList"/>
    <dgm:cxn modelId="{077B37A4-F9FE-404A-ABF9-0AF97D9B8BFC}" type="presParOf" srcId="{834A507E-8DEB-488E-8161-0346CB7C2261}" destId="{6A6B3555-C22D-4674-B76A-43D18D2C9762}" srcOrd="2" destOrd="0" presId="urn:microsoft.com/office/officeart/2018/2/layout/IconVerticalSolidList"/>
    <dgm:cxn modelId="{0C704B6E-81F7-44E7-8B20-FAE078BA17AF}" type="presParOf" srcId="{834A507E-8DEB-488E-8161-0346CB7C2261}" destId="{040A357F-D354-4E78-BFAE-C9AA7B5DEC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67C7C85-D561-4721-8551-63138A90F9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349C40-1FE4-461A-84ED-F06BC92A794D}">
      <dgm:prSet/>
      <dgm:spPr/>
      <dgm:t>
        <a:bodyPr/>
        <a:lstStyle/>
        <a:p>
          <a:r>
            <a:rPr lang="en-US"/>
            <a:t>Positive</a:t>
          </a:r>
        </a:p>
      </dgm:t>
    </dgm:pt>
    <dgm:pt modelId="{9573EE84-840E-4961-BCA3-B299033EEA37}" type="parTrans" cxnId="{696B8BF6-994C-4523-BAFF-3F2B6805570D}">
      <dgm:prSet/>
      <dgm:spPr/>
      <dgm:t>
        <a:bodyPr/>
        <a:lstStyle/>
        <a:p>
          <a:endParaRPr lang="en-US"/>
        </a:p>
      </dgm:t>
    </dgm:pt>
    <dgm:pt modelId="{87D94247-8EB6-4B6C-B1C4-36FE0F833D41}" type="sibTrans" cxnId="{696B8BF6-994C-4523-BAFF-3F2B6805570D}">
      <dgm:prSet/>
      <dgm:spPr/>
      <dgm:t>
        <a:bodyPr/>
        <a:lstStyle/>
        <a:p>
          <a:endParaRPr lang="en-US"/>
        </a:p>
      </dgm:t>
    </dgm:pt>
    <dgm:pt modelId="{F00CCBF7-29AD-4894-A3B8-3C790F96A11D}">
      <dgm:prSet/>
      <dgm:spPr/>
      <dgm:t>
        <a:bodyPr/>
        <a:lstStyle/>
        <a:p>
          <a:r>
            <a:rPr lang="en-US"/>
            <a:t>Negative</a:t>
          </a:r>
        </a:p>
      </dgm:t>
    </dgm:pt>
    <dgm:pt modelId="{A9103C8D-086C-4AF1-952B-BB6F99D4A51A}" type="parTrans" cxnId="{86BAED05-1D3C-45C6-8451-C52F05433600}">
      <dgm:prSet/>
      <dgm:spPr/>
      <dgm:t>
        <a:bodyPr/>
        <a:lstStyle/>
        <a:p>
          <a:endParaRPr lang="en-US"/>
        </a:p>
      </dgm:t>
    </dgm:pt>
    <dgm:pt modelId="{B4FD3C41-24CA-4A0E-99C4-E3ECA51D0FCB}" type="sibTrans" cxnId="{86BAED05-1D3C-45C6-8451-C52F05433600}">
      <dgm:prSet/>
      <dgm:spPr/>
      <dgm:t>
        <a:bodyPr/>
        <a:lstStyle/>
        <a:p>
          <a:endParaRPr lang="en-US"/>
        </a:p>
      </dgm:t>
    </dgm:pt>
    <dgm:pt modelId="{64E77D9B-C72D-423E-B15A-174B628A4C25}" type="pres">
      <dgm:prSet presAssocID="{E67C7C85-D561-4721-8551-63138A90F9CA}" presName="root" presStyleCnt="0">
        <dgm:presLayoutVars>
          <dgm:dir/>
          <dgm:resizeHandles val="exact"/>
        </dgm:presLayoutVars>
      </dgm:prSet>
      <dgm:spPr/>
    </dgm:pt>
    <dgm:pt modelId="{0A2D375F-0D6F-4CD9-93AC-9A15D329DC76}" type="pres">
      <dgm:prSet presAssocID="{56349C40-1FE4-461A-84ED-F06BC92A794D}" presName="compNode" presStyleCnt="0"/>
      <dgm:spPr/>
    </dgm:pt>
    <dgm:pt modelId="{3320A100-454E-447D-8649-59EF73ECAFBC}" type="pres">
      <dgm:prSet presAssocID="{56349C40-1FE4-461A-84ED-F06BC92A794D}" presName="bgRect" presStyleLbl="bgShp" presStyleIdx="0" presStyleCnt="2"/>
      <dgm:spPr/>
    </dgm:pt>
    <dgm:pt modelId="{B3C025BB-3110-4754-9C5A-250D896FFB6A}" type="pres">
      <dgm:prSet presAssocID="{56349C40-1FE4-461A-84ED-F06BC92A79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BB6334A2-9890-41D9-B8B4-94EC20A70DCE}" type="pres">
      <dgm:prSet presAssocID="{56349C40-1FE4-461A-84ED-F06BC92A794D}" presName="spaceRect" presStyleCnt="0"/>
      <dgm:spPr/>
    </dgm:pt>
    <dgm:pt modelId="{6A9C50A9-0E38-4FAD-B3EF-18F8AC598BE1}" type="pres">
      <dgm:prSet presAssocID="{56349C40-1FE4-461A-84ED-F06BC92A794D}" presName="parTx" presStyleLbl="revTx" presStyleIdx="0" presStyleCnt="2">
        <dgm:presLayoutVars>
          <dgm:chMax val="0"/>
          <dgm:chPref val="0"/>
        </dgm:presLayoutVars>
      </dgm:prSet>
      <dgm:spPr/>
    </dgm:pt>
    <dgm:pt modelId="{DFD0DAD5-8136-4FA8-8DC7-C8B1D14A666C}" type="pres">
      <dgm:prSet presAssocID="{87D94247-8EB6-4B6C-B1C4-36FE0F833D41}" presName="sibTrans" presStyleCnt="0"/>
      <dgm:spPr/>
    </dgm:pt>
    <dgm:pt modelId="{A4F37A8E-8B9D-4229-BD6B-AD4D05EB77FD}" type="pres">
      <dgm:prSet presAssocID="{F00CCBF7-29AD-4894-A3B8-3C790F96A11D}" presName="compNode" presStyleCnt="0"/>
      <dgm:spPr/>
    </dgm:pt>
    <dgm:pt modelId="{7DB7DED8-3C7C-4824-991E-B1D4FB436879}" type="pres">
      <dgm:prSet presAssocID="{F00CCBF7-29AD-4894-A3B8-3C790F96A11D}" presName="bgRect" presStyleLbl="bgShp" presStyleIdx="1" presStyleCnt="2"/>
      <dgm:spPr/>
    </dgm:pt>
    <dgm:pt modelId="{64493BBF-4380-4447-881A-31B15AA89B2E}" type="pres">
      <dgm:prSet presAssocID="{F00CCBF7-29AD-4894-A3B8-3C790F96A1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F1DEF899-1FB9-4FE1-8937-5EB2005F7CAC}" type="pres">
      <dgm:prSet presAssocID="{F00CCBF7-29AD-4894-A3B8-3C790F96A11D}" presName="spaceRect" presStyleCnt="0"/>
      <dgm:spPr/>
    </dgm:pt>
    <dgm:pt modelId="{CF3F4A1B-2EFC-4793-8FCC-4535065763D6}" type="pres">
      <dgm:prSet presAssocID="{F00CCBF7-29AD-4894-A3B8-3C790F96A11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6BAED05-1D3C-45C6-8451-C52F05433600}" srcId="{E67C7C85-D561-4721-8551-63138A90F9CA}" destId="{F00CCBF7-29AD-4894-A3B8-3C790F96A11D}" srcOrd="1" destOrd="0" parTransId="{A9103C8D-086C-4AF1-952B-BB6F99D4A51A}" sibTransId="{B4FD3C41-24CA-4A0E-99C4-E3ECA51D0FCB}"/>
    <dgm:cxn modelId="{2DB60896-C048-49DF-A599-335FB1315E4D}" type="presOf" srcId="{E67C7C85-D561-4721-8551-63138A90F9CA}" destId="{64E77D9B-C72D-423E-B15A-174B628A4C25}" srcOrd="0" destOrd="0" presId="urn:microsoft.com/office/officeart/2018/2/layout/IconVerticalSolidList"/>
    <dgm:cxn modelId="{9CEA049D-5E61-4662-A234-279FA3FA44F7}" type="presOf" srcId="{56349C40-1FE4-461A-84ED-F06BC92A794D}" destId="{6A9C50A9-0E38-4FAD-B3EF-18F8AC598BE1}" srcOrd="0" destOrd="0" presId="urn:microsoft.com/office/officeart/2018/2/layout/IconVerticalSolidList"/>
    <dgm:cxn modelId="{43484BA1-4A32-42C6-8D1F-6D05C74B112D}" type="presOf" srcId="{F00CCBF7-29AD-4894-A3B8-3C790F96A11D}" destId="{CF3F4A1B-2EFC-4793-8FCC-4535065763D6}" srcOrd="0" destOrd="0" presId="urn:microsoft.com/office/officeart/2018/2/layout/IconVerticalSolidList"/>
    <dgm:cxn modelId="{696B8BF6-994C-4523-BAFF-3F2B6805570D}" srcId="{E67C7C85-D561-4721-8551-63138A90F9CA}" destId="{56349C40-1FE4-461A-84ED-F06BC92A794D}" srcOrd="0" destOrd="0" parTransId="{9573EE84-840E-4961-BCA3-B299033EEA37}" sibTransId="{87D94247-8EB6-4B6C-B1C4-36FE0F833D41}"/>
    <dgm:cxn modelId="{AE88C56E-633B-4F4D-9E3C-C360226E035F}" type="presParOf" srcId="{64E77D9B-C72D-423E-B15A-174B628A4C25}" destId="{0A2D375F-0D6F-4CD9-93AC-9A15D329DC76}" srcOrd="0" destOrd="0" presId="urn:microsoft.com/office/officeart/2018/2/layout/IconVerticalSolidList"/>
    <dgm:cxn modelId="{F4533F61-26C0-4EC7-AE38-A9D25E462B2F}" type="presParOf" srcId="{0A2D375F-0D6F-4CD9-93AC-9A15D329DC76}" destId="{3320A100-454E-447D-8649-59EF73ECAFBC}" srcOrd="0" destOrd="0" presId="urn:microsoft.com/office/officeart/2018/2/layout/IconVerticalSolidList"/>
    <dgm:cxn modelId="{01CB07A4-49DE-4070-8535-1CEF95D407F2}" type="presParOf" srcId="{0A2D375F-0D6F-4CD9-93AC-9A15D329DC76}" destId="{B3C025BB-3110-4754-9C5A-250D896FFB6A}" srcOrd="1" destOrd="0" presId="urn:microsoft.com/office/officeart/2018/2/layout/IconVerticalSolidList"/>
    <dgm:cxn modelId="{47207CFE-DDE7-49C5-85E6-E3CC59FD31CA}" type="presParOf" srcId="{0A2D375F-0D6F-4CD9-93AC-9A15D329DC76}" destId="{BB6334A2-9890-41D9-B8B4-94EC20A70DCE}" srcOrd="2" destOrd="0" presId="urn:microsoft.com/office/officeart/2018/2/layout/IconVerticalSolidList"/>
    <dgm:cxn modelId="{4B6EA6D8-100A-41DF-84CD-A3A61F4FD45D}" type="presParOf" srcId="{0A2D375F-0D6F-4CD9-93AC-9A15D329DC76}" destId="{6A9C50A9-0E38-4FAD-B3EF-18F8AC598BE1}" srcOrd="3" destOrd="0" presId="urn:microsoft.com/office/officeart/2018/2/layout/IconVerticalSolidList"/>
    <dgm:cxn modelId="{666DD67B-9536-4E9D-B744-030F8D0A52ED}" type="presParOf" srcId="{64E77D9B-C72D-423E-B15A-174B628A4C25}" destId="{DFD0DAD5-8136-4FA8-8DC7-C8B1D14A666C}" srcOrd="1" destOrd="0" presId="urn:microsoft.com/office/officeart/2018/2/layout/IconVerticalSolidList"/>
    <dgm:cxn modelId="{1FBF984C-D0C8-4804-99CA-EEDA611838E8}" type="presParOf" srcId="{64E77D9B-C72D-423E-B15A-174B628A4C25}" destId="{A4F37A8E-8B9D-4229-BD6B-AD4D05EB77FD}" srcOrd="2" destOrd="0" presId="urn:microsoft.com/office/officeart/2018/2/layout/IconVerticalSolidList"/>
    <dgm:cxn modelId="{35822254-A0AC-4EA2-AA44-24B2AE0C5234}" type="presParOf" srcId="{A4F37A8E-8B9D-4229-BD6B-AD4D05EB77FD}" destId="{7DB7DED8-3C7C-4824-991E-B1D4FB436879}" srcOrd="0" destOrd="0" presId="urn:microsoft.com/office/officeart/2018/2/layout/IconVerticalSolidList"/>
    <dgm:cxn modelId="{C8A4DAC4-4884-4B1C-99CE-B508DCF74240}" type="presParOf" srcId="{A4F37A8E-8B9D-4229-BD6B-AD4D05EB77FD}" destId="{64493BBF-4380-4447-881A-31B15AA89B2E}" srcOrd="1" destOrd="0" presId="urn:microsoft.com/office/officeart/2018/2/layout/IconVerticalSolidList"/>
    <dgm:cxn modelId="{7505312C-BD55-4F78-805A-74355E36091A}" type="presParOf" srcId="{A4F37A8E-8B9D-4229-BD6B-AD4D05EB77FD}" destId="{F1DEF899-1FB9-4FE1-8937-5EB2005F7CAC}" srcOrd="2" destOrd="0" presId="urn:microsoft.com/office/officeart/2018/2/layout/IconVerticalSolidList"/>
    <dgm:cxn modelId="{2643777A-927E-42CC-B08B-7DD6C9D3F8E3}" type="presParOf" srcId="{A4F37A8E-8B9D-4229-BD6B-AD4D05EB77FD}" destId="{CF3F4A1B-2EFC-4793-8FCC-4535065763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426294-CE08-4851-9AC3-78C24FB0D9A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6927DE-3A77-4B75-9587-2CC7A94B9DEF}">
      <dgm:prSet/>
      <dgm:spPr/>
      <dgm:t>
        <a:bodyPr/>
        <a:lstStyle/>
        <a:p>
          <a:pPr>
            <a:defRPr cap="all"/>
          </a:pPr>
          <a:r>
            <a:rPr lang="en-US"/>
            <a:t>Infrastructure enhancements</a:t>
          </a:r>
        </a:p>
      </dgm:t>
    </dgm:pt>
    <dgm:pt modelId="{40393D19-FE99-48C3-AF66-18630E6A3B51}" type="parTrans" cxnId="{FB0DE1AD-DD69-4DE0-96AD-DD6A8CA1328A}">
      <dgm:prSet/>
      <dgm:spPr/>
      <dgm:t>
        <a:bodyPr/>
        <a:lstStyle/>
        <a:p>
          <a:endParaRPr lang="en-US"/>
        </a:p>
      </dgm:t>
    </dgm:pt>
    <dgm:pt modelId="{9C046AFC-9110-4FF4-B10C-FE9D25AE7466}" type="sibTrans" cxnId="{FB0DE1AD-DD69-4DE0-96AD-DD6A8CA1328A}">
      <dgm:prSet/>
      <dgm:spPr/>
      <dgm:t>
        <a:bodyPr/>
        <a:lstStyle/>
        <a:p>
          <a:endParaRPr lang="en-US"/>
        </a:p>
      </dgm:t>
    </dgm:pt>
    <dgm:pt modelId="{6F787A8C-FE6A-467C-9AA1-7B214362288C}">
      <dgm:prSet/>
      <dgm:spPr/>
      <dgm:t>
        <a:bodyPr/>
        <a:lstStyle/>
        <a:p>
          <a:pPr>
            <a:defRPr cap="all"/>
          </a:pPr>
          <a:r>
            <a:rPr lang="en-US"/>
            <a:t>Increased construction activities</a:t>
          </a:r>
        </a:p>
      </dgm:t>
    </dgm:pt>
    <dgm:pt modelId="{C2945687-5967-47FF-B82A-02AD7DF147E7}" type="parTrans" cxnId="{9EB31A1A-9BC6-4E07-8430-752D7B262BD6}">
      <dgm:prSet/>
      <dgm:spPr/>
      <dgm:t>
        <a:bodyPr/>
        <a:lstStyle/>
        <a:p>
          <a:endParaRPr lang="en-US"/>
        </a:p>
      </dgm:t>
    </dgm:pt>
    <dgm:pt modelId="{B0CEB572-BD42-4DE5-BADE-76FC691088B6}" type="sibTrans" cxnId="{9EB31A1A-9BC6-4E07-8430-752D7B262BD6}">
      <dgm:prSet/>
      <dgm:spPr/>
      <dgm:t>
        <a:bodyPr/>
        <a:lstStyle/>
        <a:p>
          <a:endParaRPr lang="en-US"/>
        </a:p>
      </dgm:t>
    </dgm:pt>
    <dgm:pt modelId="{05919BE0-79CE-4CDF-941D-D9AA2B813391}">
      <dgm:prSet/>
      <dgm:spPr/>
      <dgm:t>
        <a:bodyPr/>
        <a:lstStyle/>
        <a:p>
          <a:pPr>
            <a:defRPr cap="all"/>
          </a:pPr>
          <a:r>
            <a:rPr lang="en-US"/>
            <a:t>Real estate revitalization</a:t>
          </a:r>
        </a:p>
      </dgm:t>
    </dgm:pt>
    <dgm:pt modelId="{71D07419-7CC7-44B3-9689-3E85F55B1839}" type="parTrans" cxnId="{48A96A74-D34F-41D7-9C6C-5F9B2FDF2E77}">
      <dgm:prSet/>
      <dgm:spPr/>
      <dgm:t>
        <a:bodyPr/>
        <a:lstStyle/>
        <a:p>
          <a:endParaRPr lang="en-US"/>
        </a:p>
      </dgm:t>
    </dgm:pt>
    <dgm:pt modelId="{4371C128-8F34-43D1-A47F-E7115D56E9E9}" type="sibTrans" cxnId="{48A96A74-D34F-41D7-9C6C-5F9B2FDF2E77}">
      <dgm:prSet/>
      <dgm:spPr/>
      <dgm:t>
        <a:bodyPr/>
        <a:lstStyle/>
        <a:p>
          <a:endParaRPr lang="en-US"/>
        </a:p>
      </dgm:t>
    </dgm:pt>
    <dgm:pt modelId="{084A03E5-8448-451B-BF01-E47D1AE3F14B}">
      <dgm:prSet/>
      <dgm:spPr/>
      <dgm:t>
        <a:bodyPr/>
        <a:lstStyle/>
        <a:p>
          <a:pPr>
            <a:defRPr cap="all"/>
          </a:pPr>
          <a:r>
            <a:rPr lang="en-US"/>
            <a:t>Increased tax revenue</a:t>
          </a:r>
        </a:p>
      </dgm:t>
    </dgm:pt>
    <dgm:pt modelId="{2D68F856-FADC-4911-9184-A3E34433CBB9}" type="parTrans" cxnId="{1AA7A873-82A1-4B7A-809D-85E1E74B77B5}">
      <dgm:prSet/>
      <dgm:spPr/>
      <dgm:t>
        <a:bodyPr/>
        <a:lstStyle/>
        <a:p>
          <a:endParaRPr lang="en-US"/>
        </a:p>
      </dgm:t>
    </dgm:pt>
    <dgm:pt modelId="{ADA8507D-D998-4622-A80C-4930222DB370}" type="sibTrans" cxnId="{1AA7A873-82A1-4B7A-809D-85E1E74B77B5}">
      <dgm:prSet/>
      <dgm:spPr/>
      <dgm:t>
        <a:bodyPr/>
        <a:lstStyle/>
        <a:p>
          <a:endParaRPr lang="en-US"/>
        </a:p>
      </dgm:t>
    </dgm:pt>
    <dgm:pt modelId="{EDAC614A-314B-4C4E-9236-14610AD05E33}" type="pres">
      <dgm:prSet presAssocID="{B0426294-CE08-4851-9AC3-78C24FB0D9AF}" presName="linear" presStyleCnt="0">
        <dgm:presLayoutVars>
          <dgm:animLvl val="lvl"/>
          <dgm:resizeHandles val="exact"/>
        </dgm:presLayoutVars>
      </dgm:prSet>
      <dgm:spPr/>
    </dgm:pt>
    <dgm:pt modelId="{F935B5F0-B4DF-4310-ACC6-94285FBC6226}" type="pres">
      <dgm:prSet presAssocID="{936927DE-3A77-4B75-9587-2CC7A94B9D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3052B17-48AA-4813-B519-72777BFBDFF8}" type="pres">
      <dgm:prSet presAssocID="{9C046AFC-9110-4FF4-B10C-FE9D25AE7466}" presName="spacer" presStyleCnt="0"/>
      <dgm:spPr/>
    </dgm:pt>
    <dgm:pt modelId="{4E0F7EFA-3242-4C23-B839-131FEE440895}" type="pres">
      <dgm:prSet presAssocID="{6F787A8C-FE6A-467C-9AA1-7B214362288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FEAB4C0-DC8E-4C3D-B34C-6EA9F0417EA5}" type="pres">
      <dgm:prSet presAssocID="{B0CEB572-BD42-4DE5-BADE-76FC691088B6}" presName="spacer" presStyleCnt="0"/>
      <dgm:spPr/>
    </dgm:pt>
    <dgm:pt modelId="{91B4341D-97EA-45BA-BE1A-6EA4E5FD813C}" type="pres">
      <dgm:prSet presAssocID="{05919BE0-79CE-4CDF-941D-D9AA2B81339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4E91CB-E399-4A09-BD06-B357AC82368D}" type="pres">
      <dgm:prSet presAssocID="{4371C128-8F34-43D1-A47F-E7115D56E9E9}" presName="spacer" presStyleCnt="0"/>
      <dgm:spPr/>
    </dgm:pt>
    <dgm:pt modelId="{BBC75BBF-D878-45D1-BF01-D718CC469BE0}" type="pres">
      <dgm:prSet presAssocID="{084A03E5-8448-451B-BF01-E47D1AE3F14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EB31A1A-9BC6-4E07-8430-752D7B262BD6}" srcId="{B0426294-CE08-4851-9AC3-78C24FB0D9AF}" destId="{6F787A8C-FE6A-467C-9AA1-7B214362288C}" srcOrd="1" destOrd="0" parTransId="{C2945687-5967-47FF-B82A-02AD7DF147E7}" sibTransId="{B0CEB572-BD42-4DE5-BADE-76FC691088B6}"/>
    <dgm:cxn modelId="{2A9F6D67-33B5-404F-93A1-772E414D9AA5}" type="presOf" srcId="{05919BE0-79CE-4CDF-941D-D9AA2B813391}" destId="{91B4341D-97EA-45BA-BE1A-6EA4E5FD813C}" srcOrd="0" destOrd="0" presId="urn:microsoft.com/office/officeart/2005/8/layout/vList2"/>
    <dgm:cxn modelId="{A2B0CF6B-29BA-46D2-A980-2506E385130E}" type="presOf" srcId="{084A03E5-8448-451B-BF01-E47D1AE3F14B}" destId="{BBC75BBF-D878-45D1-BF01-D718CC469BE0}" srcOrd="0" destOrd="0" presId="urn:microsoft.com/office/officeart/2005/8/layout/vList2"/>
    <dgm:cxn modelId="{1AA7A873-82A1-4B7A-809D-85E1E74B77B5}" srcId="{B0426294-CE08-4851-9AC3-78C24FB0D9AF}" destId="{084A03E5-8448-451B-BF01-E47D1AE3F14B}" srcOrd="3" destOrd="0" parTransId="{2D68F856-FADC-4911-9184-A3E34433CBB9}" sibTransId="{ADA8507D-D998-4622-A80C-4930222DB370}"/>
    <dgm:cxn modelId="{48A96A74-D34F-41D7-9C6C-5F9B2FDF2E77}" srcId="{B0426294-CE08-4851-9AC3-78C24FB0D9AF}" destId="{05919BE0-79CE-4CDF-941D-D9AA2B813391}" srcOrd="2" destOrd="0" parTransId="{71D07419-7CC7-44B3-9689-3E85F55B1839}" sibTransId="{4371C128-8F34-43D1-A47F-E7115D56E9E9}"/>
    <dgm:cxn modelId="{60A82CA7-6BB3-4B46-94B8-C6CCFA15AA75}" type="presOf" srcId="{936927DE-3A77-4B75-9587-2CC7A94B9DEF}" destId="{F935B5F0-B4DF-4310-ACC6-94285FBC6226}" srcOrd="0" destOrd="0" presId="urn:microsoft.com/office/officeart/2005/8/layout/vList2"/>
    <dgm:cxn modelId="{FB0DE1AD-DD69-4DE0-96AD-DD6A8CA1328A}" srcId="{B0426294-CE08-4851-9AC3-78C24FB0D9AF}" destId="{936927DE-3A77-4B75-9587-2CC7A94B9DEF}" srcOrd="0" destOrd="0" parTransId="{40393D19-FE99-48C3-AF66-18630E6A3B51}" sibTransId="{9C046AFC-9110-4FF4-B10C-FE9D25AE7466}"/>
    <dgm:cxn modelId="{2EE9E1C2-6019-4052-A75E-60B4F7A50E9D}" type="presOf" srcId="{B0426294-CE08-4851-9AC3-78C24FB0D9AF}" destId="{EDAC614A-314B-4C4E-9236-14610AD05E33}" srcOrd="0" destOrd="0" presId="urn:microsoft.com/office/officeart/2005/8/layout/vList2"/>
    <dgm:cxn modelId="{79DCD5EB-2FE6-4F27-93A9-B6A9C96C5317}" type="presOf" srcId="{6F787A8C-FE6A-467C-9AA1-7B214362288C}" destId="{4E0F7EFA-3242-4C23-B839-131FEE440895}" srcOrd="0" destOrd="0" presId="urn:microsoft.com/office/officeart/2005/8/layout/vList2"/>
    <dgm:cxn modelId="{C00F5A89-895B-4592-836D-C87F0B27FFF8}" type="presParOf" srcId="{EDAC614A-314B-4C4E-9236-14610AD05E33}" destId="{F935B5F0-B4DF-4310-ACC6-94285FBC6226}" srcOrd="0" destOrd="0" presId="urn:microsoft.com/office/officeart/2005/8/layout/vList2"/>
    <dgm:cxn modelId="{F2A653C2-CF92-4FCE-BAEF-5897E02CF2B6}" type="presParOf" srcId="{EDAC614A-314B-4C4E-9236-14610AD05E33}" destId="{63052B17-48AA-4813-B519-72777BFBDFF8}" srcOrd="1" destOrd="0" presId="urn:microsoft.com/office/officeart/2005/8/layout/vList2"/>
    <dgm:cxn modelId="{82034EE9-0311-4D04-B946-4FC205792376}" type="presParOf" srcId="{EDAC614A-314B-4C4E-9236-14610AD05E33}" destId="{4E0F7EFA-3242-4C23-B839-131FEE440895}" srcOrd="2" destOrd="0" presId="urn:microsoft.com/office/officeart/2005/8/layout/vList2"/>
    <dgm:cxn modelId="{5AEF7532-1387-4D10-8155-956DFCD9C132}" type="presParOf" srcId="{EDAC614A-314B-4C4E-9236-14610AD05E33}" destId="{AFEAB4C0-DC8E-4C3D-B34C-6EA9F0417EA5}" srcOrd="3" destOrd="0" presId="urn:microsoft.com/office/officeart/2005/8/layout/vList2"/>
    <dgm:cxn modelId="{0EEF7EEE-8B3E-45F8-BFF3-A3AB7BCBC089}" type="presParOf" srcId="{EDAC614A-314B-4C4E-9236-14610AD05E33}" destId="{91B4341D-97EA-45BA-BE1A-6EA4E5FD813C}" srcOrd="4" destOrd="0" presId="urn:microsoft.com/office/officeart/2005/8/layout/vList2"/>
    <dgm:cxn modelId="{68C0A9B3-8F62-466F-87B9-EC65E193460C}" type="presParOf" srcId="{EDAC614A-314B-4C4E-9236-14610AD05E33}" destId="{C34E91CB-E399-4A09-BD06-B357AC82368D}" srcOrd="5" destOrd="0" presId="urn:microsoft.com/office/officeart/2005/8/layout/vList2"/>
    <dgm:cxn modelId="{D20F2A4A-B7DE-4984-879E-08E5D238D7D7}" type="presParOf" srcId="{EDAC614A-314B-4C4E-9236-14610AD05E33}" destId="{BBC75BBF-D878-45D1-BF01-D718CC469BE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8C040-7FA9-4CBE-A5EF-E0C027CEDB03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46B7B-87CF-49EF-A3E4-9F3C5C178791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EE857-760A-4C15-986A-D310B78BBA14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What is a data center?</a:t>
          </a:r>
        </a:p>
      </dsp:txBody>
      <dsp:txXfrm>
        <a:off x="1074268" y="4366"/>
        <a:ext cx="5170996" cy="930102"/>
      </dsp:txXfrm>
    </dsp:sp>
    <dsp:sp modelId="{8F7CFA91-E0DC-4FBA-8B93-8B4F16B3D468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626-D22F-4BB7-BD1B-CD15C5C3F8BB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7844B-93A3-45DB-9082-F86AA22DFE99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Why Northeastern Illinois?</a:t>
          </a:r>
        </a:p>
      </dsp:txBody>
      <dsp:txXfrm>
        <a:off x="1074268" y="1166994"/>
        <a:ext cx="5170996" cy="930102"/>
      </dsp:txXfrm>
    </dsp:sp>
    <dsp:sp modelId="{AB867415-3717-4452-801D-EEB8367943FB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0B116-A84F-46BC-9B7D-04AD2F3D998F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BE5B1-6F21-4A90-B5E9-B9179BABB4EC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Where in Northeastern Illinois?</a:t>
          </a:r>
        </a:p>
      </dsp:txBody>
      <dsp:txXfrm>
        <a:off x="1074268" y="2329622"/>
        <a:ext cx="5170996" cy="930102"/>
      </dsp:txXfrm>
    </dsp:sp>
    <dsp:sp modelId="{6D872E3B-B35D-4E5C-8566-2E9567C9F73B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5A6C5-6DD8-428C-83E2-6CB3A233273E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07026-61FB-44D3-B082-AC4B2F5A3747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impact do data centers have on communities?</a:t>
          </a:r>
        </a:p>
      </dsp:txBody>
      <dsp:txXfrm>
        <a:off x="1074268" y="3492250"/>
        <a:ext cx="5170996" cy="930102"/>
      </dsp:txXfrm>
    </dsp:sp>
    <dsp:sp modelId="{7E9E51C2-C844-4D34-8D41-0E62D63D16A2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B20C5-6E88-4037-BC6A-2AA32A4CFE7C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EA625-EDCC-4AD6-ADCE-04A819C518B1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Questions/Comments?</a:t>
          </a:r>
        </a:p>
      </dsp:txBody>
      <dsp:txXfrm>
        <a:off x="1074268" y="4654878"/>
        <a:ext cx="5170996" cy="9301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CA124-310E-47F5-9DA7-19D10F4600C2}">
      <dsp:nvSpPr>
        <dsp:cNvPr id="0" name=""/>
        <dsp:cNvSpPr/>
      </dsp:nvSpPr>
      <dsp:spPr>
        <a:xfrm>
          <a:off x="56292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618DB-35C8-47F5-8CCA-87EB902327DC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A7AAB-7823-4EC6-82DE-A937269C5684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Building materials</a:t>
          </a:r>
        </a:p>
      </dsp:txBody>
      <dsp:txXfrm>
        <a:off x="100682" y="2684598"/>
        <a:ext cx="2370489" cy="720000"/>
      </dsp:txXfrm>
    </dsp:sp>
    <dsp:sp modelId="{49138F43-4F73-4627-9CC8-E30B8C3DF811}">
      <dsp:nvSpPr>
        <dsp:cNvPr id="0" name=""/>
        <dsp:cNvSpPr/>
      </dsp:nvSpPr>
      <dsp:spPr>
        <a:xfrm>
          <a:off x="334825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0910C-7FA4-49A6-8806-25964CCB96C0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88074-04A8-4601-BCC4-B0360A655744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Heavy machinery operations</a:t>
          </a:r>
        </a:p>
      </dsp:txBody>
      <dsp:txXfrm>
        <a:off x="2886007" y="2684598"/>
        <a:ext cx="2370489" cy="720000"/>
      </dsp:txXfrm>
    </dsp:sp>
    <dsp:sp modelId="{A2467465-B9EE-4CDA-A926-869A97C000B9}">
      <dsp:nvSpPr>
        <dsp:cNvPr id="0" name=""/>
        <dsp:cNvSpPr/>
      </dsp:nvSpPr>
      <dsp:spPr>
        <a:xfrm>
          <a:off x="613357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E99FB-07AA-49C3-8E55-5A55EBCF3A1D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2A25B-C007-4B13-8E8B-5A9740CFAFD0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Logistics</a:t>
          </a:r>
        </a:p>
      </dsp:txBody>
      <dsp:txXfrm>
        <a:off x="5671332" y="2684598"/>
        <a:ext cx="2370489" cy="720000"/>
      </dsp:txXfrm>
    </dsp:sp>
    <dsp:sp modelId="{578FF5B9-4EF6-4DA0-8D70-C781C99BA7AF}">
      <dsp:nvSpPr>
        <dsp:cNvPr id="0" name=""/>
        <dsp:cNvSpPr/>
      </dsp:nvSpPr>
      <dsp:spPr>
        <a:xfrm>
          <a:off x="891890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FB8E1-3C46-4949-9076-1AC65291E7B4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82121-E09E-453A-8B71-842629461CB2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Financial services</a:t>
          </a:r>
        </a:p>
      </dsp:txBody>
      <dsp:txXfrm>
        <a:off x="8456657" y="2684598"/>
        <a:ext cx="2370489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CCAF1-D819-4C98-A603-7690E0A36C63}">
      <dsp:nvSpPr>
        <dsp:cNvPr id="0" name=""/>
        <dsp:cNvSpPr/>
      </dsp:nvSpPr>
      <dsp:spPr>
        <a:xfrm rot="16200000">
          <a:off x="2905" y="1976"/>
          <a:ext cx="4062478" cy="406247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Farmland</a:t>
          </a:r>
        </a:p>
      </dsp:txBody>
      <dsp:txXfrm rot="5400000">
        <a:off x="2906" y="1017595"/>
        <a:ext cx="3351544" cy="2031239"/>
      </dsp:txXfrm>
    </dsp:sp>
    <dsp:sp modelId="{AE16A74A-19F4-4F26-B20E-82645AD72843}">
      <dsp:nvSpPr>
        <dsp:cNvPr id="0" name=""/>
        <dsp:cNvSpPr/>
      </dsp:nvSpPr>
      <dsp:spPr>
        <a:xfrm rot="5400000">
          <a:off x="6269965" y="1976"/>
          <a:ext cx="4062478" cy="406247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Abandoned lot</a:t>
          </a:r>
        </a:p>
      </dsp:txBody>
      <dsp:txXfrm rot="-5400000">
        <a:off x="6980900" y="1017595"/>
        <a:ext cx="3351544" cy="20312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01999-7994-4986-990E-04891F2C5695}">
      <dsp:nvSpPr>
        <dsp:cNvPr id="0" name=""/>
        <dsp:cNvSpPr/>
      </dsp:nvSpPr>
      <dsp:spPr>
        <a:xfrm>
          <a:off x="0" y="5927"/>
          <a:ext cx="6949440" cy="18366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Resource strain</a:t>
          </a:r>
        </a:p>
      </dsp:txBody>
      <dsp:txXfrm>
        <a:off x="89656" y="95583"/>
        <a:ext cx="6770128" cy="1657295"/>
      </dsp:txXfrm>
    </dsp:sp>
    <dsp:sp modelId="{79469C26-33EC-40BB-A34C-E6ED4EAC25F5}">
      <dsp:nvSpPr>
        <dsp:cNvPr id="0" name=""/>
        <dsp:cNvSpPr/>
      </dsp:nvSpPr>
      <dsp:spPr>
        <a:xfrm>
          <a:off x="0" y="1975014"/>
          <a:ext cx="6949440" cy="1836607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Increased utility rates</a:t>
          </a:r>
        </a:p>
      </dsp:txBody>
      <dsp:txXfrm>
        <a:off x="89656" y="2064670"/>
        <a:ext cx="6770128" cy="1657295"/>
      </dsp:txXfrm>
    </dsp:sp>
    <dsp:sp modelId="{580F07B4-19A9-4968-B946-13A8E491BA49}">
      <dsp:nvSpPr>
        <dsp:cNvPr id="0" name=""/>
        <dsp:cNvSpPr/>
      </dsp:nvSpPr>
      <dsp:spPr>
        <a:xfrm>
          <a:off x="0" y="3944102"/>
          <a:ext cx="6949440" cy="1836607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Disrupt clean energy transition</a:t>
          </a:r>
        </a:p>
      </dsp:txBody>
      <dsp:txXfrm>
        <a:off x="89656" y="4033758"/>
        <a:ext cx="6770128" cy="165729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187E9-7BAD-43BD-B445-FC68BCFDFB76}">
      <dsp:nvSpPr>
        <dsp:cNvPr id="0" name=""/>
        <dsp:cNvSpPr/>
      </dsp:nvSpPr>
      <dsp:spPr>
        <a:xfrm>
          <a:off x="952041" y="928880"/>
          <a:ext cx="1453010" cy="14530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E2D49-ED3B-4A3B-8CAB-1F26B46154E8}">
      <dsp:nvSpPr>
        <dsp:cNvPr id="0" name=""/>
        <dsp:cNvSpPr/>
      </dsp:nvSpPr>
      <dsp:spPr>
        <a:xfrm>
          <a:off x="64090" y="2765473"/>
          <a:ext cx="3228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Higher utility rates</a:t>
          </a:r>
        </a:p>
      </dsp:txBody>
      <dsp:txXfrm>
        <a:off x="64090" y="2765473"/>
        <a:ext cx="3228912" cy="720000"/>
      </dsp:txXfrm>
    </dsp:sp>
    <dsp:sp modelId="{90647978-625C-4DD8-9FFD-E6EE33088FA8}">
      <dsp:nvSpPr>
        <dsp:cNvPr id="0" name=""/>
        <dsp:cNvSpPr/>
      </dsp:nvSpPr>
      <dsp:spPr>
        <a:xfrm>
          <a:off x="4746013" y="928880"/>
          <a:ext cx="1453010" cy="14530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FD15D-59A3-43A4-BCB4-D98BB4F8B33E}">
      <dsp:nvSpPr>
        <dsp:cNvPr id="0" name=""/>
        <dsp:cNvSpPr/>
      </dsp:nvSpPr>
      <dsp:spPr>
        <a:xfrm>
          <a:off x="3858062" y="2765473"/>
          <a:ext cx="3228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Increased coal dependence</a:t>
          </a:r>
        </a:p>
      </dsp:txBody>
      <dsp:txXfrm>
        <a:off x="3858062" y="2765473"/>
        <a:ext cx="3228912" cy="720000"/>
      </dsp:txXfrm>
    </dsp:sp>
    <dsp:sp modelId="{754CBE41-A9C6-4607-9D33-A02E85D0CF49}">
      <dsp:nvSpPr>
        <dsp:cNvPr id="0" name=""/>
        <dsp:cNvSpPr/>
      </dsp:nvSpPr>
      <dsp:spPr>
        <a:xfrm>
          <a:off x="8539984" y="928880"/>
          <a:ext cx="1453010" cy="14530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5645B-24EC-43D4-A547-3E41ABED2448}">
      <dsp:nvSpPr>
        <dsp:cNvPr id="0" name=""/>
        <dsp:cNvSpPr/>
      </dsp:nvSpPr>
      <dsp:spPr>
        <a:xfrm>
          <a:off x="7652034" y="2765473"/>
          <a:ext cx="3228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Renewed reliance on nuclear</a:t>
          </a:r>
        </a:p>
      </dsp:txBody>
      <dsp:txXfrm>
        <a:off x="7652034" y="2765473"/>
        <a:ext cx="3228912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0A100-454E-447D-8649-59EF73ECAFBC}">
      <dsp:nvSpPr>
        <dsp:cNvPr id="0" name=""/>
        <dsp:cNvSpPr/>
      </dsp:nvSpPr>
      <dsp:spPr>
        <a:xfrm>
          <a:off x="0" y="940328"/>
          <a:ext cx="6949440" cy="1735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025BB-3110-4754-9C5A-250D896FFB6A}">
      <dsp:nvSpPr>
        <dsp:cNvPr id="0" name=""/>
        <dsp:cNvSpPr/>
      </dsp:nvSpPr>
      <dsp:spPr>
        <a:xfrm>
          <a:off x="525137" y="1330926"/>
          <a:ext cx="954795" cy="9547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C50A9-0E38-4FAD-B3EF-18F8AC598BE1}">
      <dsp:nvSpPr>
        <dsp:cNvPr id="0" name=""/>
        <dsp:cNvSpPr/>
      </dsp:nvSpPr>
      <dsp:spPr>
        <a:xfrm>
          <a:off x="2005070" y="940328"/>
          <a:ext cx="4944369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Positive</a:t>
          </a:r>
        </a:p>
      </dsp:txBody>
      <dsp:txXfrm>
        <a:off x="2005070" y="940328"/>
        <a:ext cx="4944369" cy="1735991"/>
      </dsp:txXfrm>
    </dsp:sp>
    <dsp:sp modelId="{7DB7DED8-3C7C-4824-991E-B1D4FB436879}">
      <dsp:nvSpPr>
        <dsp:cNvPr id="0" name=""/>
        <dsp:cNvSpPr/>
      </dsp:nvSpPr>
      <dsp:spPr>
        <a:xfrm>
          <a:off x="0" y="3110317"/>
          <a:ext cx="6949440" cy="1735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93BBF-4380-4447-881A-31B15AA89B2E}">
      <dsp:nvSpPr>
        <dsp:cNvPr id="0" name=""/>
        <dsp:cNvSpPr/>
      </dsp:nvSpPr>
      <dsp:spPr>
        <a:xfrm>
          <a:off x="525137" y="3500915"/>
          <a:ext cx="954795" cy="9547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F4A1B-2EFC-4793-8FCC-4535065763D6}">
      <dsp:nvSpPr>
        <dsp:cNvPr id="0" name=""/>
        <dsp:cNvSpPr/>
      </dsp:nvSpPr>
      <dsp:spPr>
        <a:xfrm>
          <a:off x="2005070" y="3110317"/>
          <a:ext cx="4944369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Negative</a:t>
          </a:r>
        </a:p>
      </dsp:txBody>
      <dsp:txXfrm>
        <a:off x="2005070" y="3110317"/>
        <a:ext cx="4944369" cy="173599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8C040-7FA9-4CBE-A5EF-E0C027CEDB03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46B7B-87CF-49EF-A3E4-9F3C5C178791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EE857-760A-4C15-986A-D310B78BBA14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What </a:t>
          </a:r>
          <a:r>
            <a:rPr lang="en-US" sz="1900" kern="1200"/>
            <a:t>is a </a:t>
          </a:r>
          <a:r>
            <a:rPr lang="en-US" sz="1900" kern="1200" dirty="0"/>
            <a:t>data center?</a:t>
          </a:r>
        </a:p>
      </dsp:txBody>
      <dsp:txXfrm>
        <a:off x="1074268" y="4366"/>
        <a:ext cx="5170996" cy="930102"/>
      </dsp:txXfrm>
    </dsp:sp>
    <dsp:sp modelId="{8F7CFA91-E0DC-4FBA-8B93-8B4F16B3D468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626-D22F-4BB7-BD1B-CD15C5C3F8BB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7844B-93A3-45DB-9082-F86AA22DFE99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Why Northeastern Illinois?</a:t>
          </a:r>
        </a:p>
      </dsp:txBody>
      <dsp:txXfrm>
        <a:off x="1074268" y="1166994"/>
        <a:ext cx="5170996" cy="930102"/>
      </dsp:txXfrm>
    </dsp:sp>
    <dsp:sp modelId="{AB867415-3717-4452-801D-EEB8367943FB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0B116-A84F-46BC-9B7D-04AD2F3D998F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BE5B1-6F21-4A90-B5E9-B9179BABB4EC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Where in Northeastern Illinois?</a:t>
          </a:r>
        </a:p>
      </dsp:txBody>
      <dsp:txXfrm>
        <a:off x="1074268" y="2329622"/>
        <a:ext cx="5170996" cy="930102"/>
      </dsp:txXfrm>
    </dsp:sp>
    <dsp:sp modelId="{6D872E3B-B35D-4E5C-8566-2E9567C9F73B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5A6C5-6DD8-428C-83E2-6CB3A233273E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07026-61FB-44D3-B082-AC4B2F5A3747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impact do data centers have on communities?</a:t>
          </a:r>
        </a:p>
      </dsp:txBody>
      <dsp:txXfrm>
        <a:off x="1074268" y="3492250"/>
        <a:ext cx="5170996" cy="930102"/>
      </dsp:txXfrm>
    </dsp:sp>
    <dsp:sp modelId="{7E9E51C2-C844-4D34-8D41-0E62D63D16A2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B20C5-6E88-4037-BC6A-2AA32A4CFE7C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EA625-EDCC-4AD6-ADCE-04A819C518B1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Questions/Comments?</a:t>
          </a:r>
        </a:p>
      </dsp:txBody>
      <dsp:txXfrm>
        <a:off x="1074268" y="4654878"/>
        <a:ext cx="5170996" cy="93010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8C040-7FA9-4CBE-A5EF-E0C027CEDB03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46B7B-87CF-49EF-A3E4-9F3C5C178791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EE857-760A-4C15-986A-D310B78BBA14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What </a:t>
          </a:r>
          <a:r>
            <a:rPr lang="en-US" sz="1900" kern="1200"/>
            <a:t>is a </a:t>
          </a:r>
          <a:r>
            <a:rPr lang="en-US" sz="1900" kern="1200" dirty="0"/>
            <a:t>data center?</a:t>
          </a:r>
        </a:p>
      </dsp:txBody>
      <dsp:txXfrm>
        <a:off x="1074268" y="4366"/>
        <a:ext cx="5170996" cy="930102"/>
      </dsp:txXfrm>
    </dsp:sp>
    <dsp:sp modelId="{8F7CFA91-E0DC-4FBA-8B93-8B4F16B3D468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626-D22F-4BB7-BD1B-CD15C5C3F8BB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7844B-93A3-45DB-9082-F86AA22DFE99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Why Northeastern Illinois?</a:t>
          </a:r>
        </a:p>
      </dsp:txBody>
      <dsp:txXfrm>
        <a:off x="1074268" y="1166994"/>
        <a:ext cx="5170996" cy="930102"/>
      </dsp:txXfrm>
    </dsp:sp>
    <dsp:sp modelId="{AB867415-3717-4452-801D-EEB8367943FB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0B116-A84F-46BC-9B7D-04AD2F3D998F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BE5B1-6F21-4A90-B5E9-B9179BABB4EC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Where in Northeastern Illinois?</a:t>
          </a:r>
        </a:p>
      </dsp:txBody>
      <dsp:txXfrm>
        <a:off x="1074268" y="2329622"/>
        <a:ext cx="5170996" cy="930102"/>
      </dsp:txXfrm>
    </dsp:sp>
    <dsp:sp modelId="{6D872E3B-B35D-4E5C-8566-2E9567C9F73B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5A6C5-6DD8-428C-83E2-6CB3A233273E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07026-61FB-44D3-B082-AC4B2F5A3747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impact do data centers have on communities?</a:t>
          </a:r>
        </a:p>
      </dsp:txBody>
      <dsp:txXfrm>
        <a:off x="1074268" y="3492250"/>
        <a:ext cx="5170996" cy="930102"/>
      </dsp:txXfrm>
    </dsp:sp>
    <dsp:sp modelId="{7E9E51C2-C844-4D34-8D41-0E62D63D16A2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B20C5-6E88-4037-BC6A-2AA32A4CFE7C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EA625-EDCC-4AD6-ADCE-04A819C518B1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Questions/Comments?</a:t>
          </a:r>
        </a:p>
      </dsp:txBody>
      <dsp:txXfrm>
        <a:off x="1074268" y="4654878"/>
        <a:ext cx="5170996" cy="930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47825-998E-462D-A17B-F3245B4B7D62}">
      <dsp:nvSpPr>
        <dsp:cNvPr id="0" name=""/>
        <dsp:cNvSpPr/>
      </dsp:nvSpPr>
      <dsp:spPr>
        <a:xfrm>
          <a:off x="644018" y="542176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ACE4F-1B76-472A-BEF6-C19D62894F4E}">
      <dsp:nvSpPr>
        <dsp:cNvPr id="0" name=""/>
        <dsp:cNvSpPr/>
      </dsp:nvSpPr>
      <dsp:spPr>
        <a:xfrm>
          <a:off x="1068143" y="966301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F9BAB-D0BF-4827-A3F0-628164F68248}">
      <dsp:nvSpPr>
        <dsp:cNvPr id="0" name=""/>
        <dsp:cNvSpPr/>
      </dsp:nvSpPr>
      <dsp:spPr>
        <a:xfrm>
          <a:off x="7830" y="3152177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Definition</a:t>
          </a:r>
        </a:p>
      </dsp:txBody>
      <dsp:txXfrm>
        <a:off x="7830" y="3152177"/>
        <a:ext cx="3262500" cy="720000"/>
      </dsp:txXfrm>
    </dsp:sp>
    <dsp:sp modelId="{55625633-B27F-48B6-87C2-FE617A349417}">
      <dsp:nvSpPr>
        <dsp:cNvPr id="0" name=""/>
        <dsp:cNvSpPr/>
      </dsp:nvSpPr>
      <dsp:spPr>
        <a:xfrm>
          <a:off x="4477456" y="542176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E51B3-DE59-4FBB-B3F8-5C6C087E4847}">
      <dsp:nvSpPr>
        <dsp:cNvPr id="0" name=""/>
        <dsp:cNvSpPr/>
      </dsp:nvSpPr>
      <dsp:spPr>
        <a:xfrm>
          <a:off x="4901581" y="966301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CC704-7277-4286-B0F4-34CC8E6B007C}">
      <dsp:nvSpPr>
        <dsp:cNvPr id="0" name=""/>
        <dsp:cNvSpPr/>
      </dsp:nvSpPr>
      <dsp:spPr>
        <a:xfrm>
          <a:off x="3841268" y="3152177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Fiber optics role</a:t>
          </a:r>
        </a:p>
      </dsp:txBody>
      <dsp:txXfrm>
        <a:off x="3841268" y="3152177"/>
        <a:ext cx="3262500" cy="720000"/>
      </dsp:txXfrm>
    </dsp:sp>
    <dsp:sp modelId="{B9F468C4-826A-42CA-B5D9-EC0CAD8CE13E}">
      <dsp:nvSpPr>
        <dsp:cNvPr id="0" name=""/>
        <dsp:cNvSpPr/>
      </dsp:nvSpPr>
      <dsp:spPr>
        <a:xfrm>
          <a:off x="8310893" y="542176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54991-6939-42DF-8C2D-41985049E7E8}">
      <dsp:nvSpPr>
        <dsp:cNvPr id="0" name=""/>
        <dsp:cNvSpPr/>
      </dsp:nvSpPr>
      <dsp:spPr>
        <a:xfrm>
          <a:off x="8735018" y="966301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76468-CDCF-43EB-B92F-3CBC6C8D4036}">
      <dsp:nvSpPr>
        <dsp:cNvPr id="0" name=""/>
        <dsp:cNvSpPr/>
      </dsp:nvSpPr>
      <dsp:spPr>
        <a:xfrm>
          <a:off x="7674706" y="3152177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Increased demand</a:t>
          </a:r>
        </a:p>
      </dsp:txBody>
      <dsp:txXfrm>
        <a:off x="7674706" y="3152177"/>
        <a:ext cx="326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3A93B-8D67-44EB-8B33-7967D2294909}">
      <dsp:nvSpPr>
        <dsp:cNvPr id="0" name=""/>
        <dsp:cNvSpPr/>
      </dsp:nvSpPr>
      <dsp:spPr>
        <a:xfrm>
          <a:off x="1593877" y="316368"/>
          <a:ext cx="1177689" cy="11776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E9AD3-918F-43E7-B2A4-92296FE6E813}">
      <dsp:nvSpPr>
        <dsp:cNvPr id="0" name=""/>
        <dsp:cNvSpPr/>
      </dsp:nvSpPr>
      <dsp:spPr>
        <a:xfrm>
          <a:off x="874178" y="1829003"/>
          <a:ext cx="26170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Compute</a:t>
          </a:r>
        </a:p>
      </dsp:txBody>
      <dsp:txXfrm>
        <a:off x="874178" y="1829003"/>
        <a:ext cx="2617087" cy="720000"/>
      </dsp:txXfrm>
    </dsp:sp>
    <dsp:sp modelId="{82E4FA1A-34C3-4AFB-A93D-E3A1CC2BAFE9}">
      <dsp:nvSpPr>
        <dsp:cNvPr id="0" name=""/>
        <dsp:cNvSpPr/>
      </dsp:nvSpPr>
      <dsp:spPr>
        <a:xfrm>
          <a:off x="4668955" y="316368"/>
          <a:ext cx="1177689" cy="11776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C1139-CB52-450E-808B-DF7E018DF073}">
      <dsp:nvSpPr>
        <dsp:cNvPr id="0" name=""/>
        <dsp:cNvSpPr/>
      </dsp:nvSpPr>
      <dsp:spPr>
        <a:xfrm>
          <a:off x="3949256" y="1829003"/>
          <a:ext cx="26170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Store </a:t>
          </a:r>
        </a:p>
      </dsp:txBody>
      <dsp:txXfrm>
        <a:off x="3949256" y="1829003"/>
        <a:ext cx="2617087" cy="720000"/>
      </dsp:txXfrm>
    </dsp:sp>
    <dsp:sp modelId="{5BFC3DBD-C129-467B-BE18-3ABDA410ABAA}">
      <dsp:nvSpPr>
        <dsp:cNvPr id="0" name=""/>
        <dsp:cNvSpPr/>
      </dsp:nvSpPr>
      <dsp:spPr>
        <a:xfrm>
          <a:off x="7744033" y="316368"/>
          <a:ext cx="1177689" cy="11776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2D0F5-C0C3-46AE-A77B-EB4F97764D7E}">
      <dsp:nvSpPr>
        <dsp:cNvPr id="0" name=""/>
        <dsp:cNvSpPr/>
      </dsp:nvSpPr>
      <dsp:spPr>
        <a:xfrm>
          <a:off x="7024334" y="1829003"/>
          <a:ext cx="26170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Network </a:t>
          </a:r>
        </a:p>
      </dsp:txBody>
      <dsp:txXfrm>
        <a:off x="7024334" y="1829003"/>
        <a:ext cx="261708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5DB04-1317-4903-BCBC-1D476CD22005}">
      <dsp:nvSpPr>
        <dsp:cNvPr id="0" name=""/>
        <dsp:cNvSpPr/>
      </dsp:nvSpPr>
      <dsp:spPr>
        <a:xfrm>
          <a:off x="1020487" y="100157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A1BBA-5513-4855-A8B9-EA2364A2838B}">
      <dsp:nvSpPr>
        <dsp:cNvPr id="0" name=""/>
        <dsp:cNvSpPr/>
      </dsp:nvSpPr>
      <dsp:spPr>
        <a:xfrm>
          <a:off x="393" y="220110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Past</a:t>
          </a:r>
        </a:p>
      </dsp:txBody>
      <dsp:txXfrm>
        <a:off x="393" y="2201107"/>
        <a:ext cx="3138750" cy="470812"/>
      </dsp:txXfrm>
    </dsp:sp>
    <dsp:sp modelId="{5F9B5803-3A61-4D4A-A689-7AEF040F7F76}">
      <dsp:nvSpPr>
        <dsp:cNvPr id="0" name=""/>
        <dsp:cNvSpPr/>
      </dsp:nvSpPr>
      <dsp:spPr>
        <a:xfrm>
          <a:off x="393" y="2718883"/>
          <a:ext cx="3138750" cy="630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e-commerce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Content Delivery Networks</a:t>
          </a:r>
        </a:p>
      </dsp:txBody>
      <dsp:txXfrm>
        <a:off x="393" y="2718883"/>
        <a:ext cx="3138750" cy="630881"/>
      </dsp:txXfrm>
    </dsp:sp>
    <dsp:sp modelId="{DBBD8126-1328-4CB1-958C-E339A443DE52}">
      <dsp:nvSpPr>
        <dsp:cNvPr id="0" name=""/>
        <dsp:cNvSpPr/>
      </dsp:nvSpPr>
      <dsp:spPr>
        <a:xfrm>
          <a:off x="4708518" y="100157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A368F-8D69-4199-8015-865D6417C2F5}">
      <dsp:nvSpPr>
        <dsp:cNvPr id="0" name=""/>
        <dsp:cNvSpPr/>
      </dsp:nvSpPr>
      <dsp:spPr>
        <a:xfrm>
          <a:off x="3688425" y="220110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Present</a:t>
          </a:r>
        </a:p>
      </dsp:txBody>
      <dsp:txXfrm>
        <a:off x="3688425" y="2201107"/>
        <a:ext cx="3138750" cy="470812"/>
      </dsp:txXfrm>
    </dsp:sp>
    <dsp:sp modelId="{9B68F56A-4665-41EC-A641-FB9A63724739}">
      <dsp:nvSpPr>
        <dsp:cNvPr id="0" name=""/>
        <dsp:cNvSpPr/>
      </dsp:nvSpPr>
      <dsp:spPr>
        <a:xfrm>
          <a:off x="3688425" y="2718883"/>
          <a:ext cx="3138750" cy="630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Cloud computing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(Generative) Artificial Intelligence</a:t>
          </a:r>
        </a:p>
      </dsp:txBody>
      <dsp:txXfrm>
        <a:off x="3688425" y="2718883"/>
        <a:ext cx="3138750" cy="630881"/>
      </dsp:txXfrm>
    </dsp:sp>
    <dsp:sp modelId="{51E8DC1D-B0CF-486D-A933-E6956ACC42CD}">
      <dsp:nvSpPr>
        <dsp:cNvPr id="0" name=""/>
        <dsp:cNvSpPr/>
      </dsp:nvSpPr>
      <dsp:spPr>
        <a:xfrm>
          <a:off x="8396550" y="100157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01EF7-9D48-4DFC-B029-9B8589956DCC}">
      <dsp:nvSpPr>
        <dsp:cNvPr id="0" name=""/>
        <dsp:cNvSpPr/>
      </dsp:nvSpPr>
      <dsp:spPr>
        <a:xfrm>
          <a:off x="7376456" y="220110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Future</a:t>
          </a:r>
        </a:p>
      </dsp:txBody>
      <dsp:txXfrm>
        <a:off x="7376456" y="2201107"/>
        <a:ext cx="3138750" cy="470812"/>
      </dsp:txXfrm>
    </dsp:sp>
    <dsp:sp modelId="{F5F4618E-E865-4DD7-B7EE-9C4A0C1350BA}">
      <dsp:nvSpPr>
        <dsp:cNvPr id="0" name=""/>
        <dsp:cNvSpPr/>
      </dsp:nvSpPr>
      <dsp:spPr>
        <a:xfrm>
          <a:off x="7376456" y="2718883"/>
          <a:ext cx="3138750" cy="630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Quantum Computing</a:t>
          </a:r>
        </a:p>
      </dsp:txBody>
      <dsp:txXfrm>
        <a:off x="7376456" y="2718883"/>
        <a:ext cx="3138750" cy="6308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DECFF-0A8D-4F37-8D52-4B9CB13962FF}">
      <dsp:nvSpPr>
        <dsp:cNvPr id="0" name=""/>
        <dsp:cNvSpPr/>
      </dsp:nvSpPr>
      <dsp:spPr>
        <a:xfrm>
          <a:off x="0" y="2825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4F56B-EE1B-4074-9AE8-16BDAB17A6FE}">
      <dsp:nvSpPr>
        <dsp:cNvPr id="0" name=""/>
        <dsp:cNvSpPr/>
      </dsp:nvSpPr>
      <dsp:spPr>
        <a:xfrm>
          <a:off x="0" y="2825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Current global value: $100-$200 billion</a:t>
          </a:r>
        </a:p>
      </dsp:txBody>
      <dsp:txXfrm>
        <a:off x="0" y="2825"/>
        <a:ext cx="6949440" cy="1926995"/>
      </dsp:txXfrm>
    </dsp:sp>
    <dsp:sp modelId="{B1F23BC7-6B78-43F4-9787-5F7D51CDECF0}">
      <dsp:nvSpPr>
        <dsp:cNvPr id="0" name=""/>
        <dsp:cNvSpPr/>
      </dsp:nvSpPr>
      <dsp:spPr>
        <a:xfrm>
          <a:off x="0" y="1929821"/>
          <a:ext cx="6949440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CAD04-BC48-4927-A537-511B0B3E48E5}">
      <dsp:nvSpPr>
        <dsp:cNvPr id="0" name=""/>
        <dsp:cNvSpPr/>
      </dsp:nvSpPr>
      <dsp:spPr>
        <a:xfrm>
          <a:off x="0" y="1929821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Project 2035 value: $200-$600 billion</a:t>
          </a:r>
        </a:p>
      </dsp:txBody>
      <dsp:txXfrm>
        <a:off x="0" y="1929821"/>
        <a:ext cx="6949440" cy="1926995"/>
      </dsp:txXfrm>
    </dsp:sp>
    <dsp:sp modelId="{22BABC81-E4E3-4981-8093-E1D77888385A}">
      <dsp:nvSpPr>
        <dsp:cNvPr id="0" name=""/>
        <dsp:cNvSpPr/>
      </dsp:nvSpPr>
      <dsp:spPr>
        <a:xfrm>
          <a:off x="0" y="3856816"/>
          <a:ext cx="6949440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7A43E-EEEA-478F-A697-8B2272D8A331}">
      <dsp:nvSpPr>
        <dsp:cNvPr id="0" name=""/>
        <dsp:cNvSpPr/>
      </dsp:nvSpPr>
      <dsp:spPr>
        <a:xfrm>
          <a:off x="0" y="3856816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Led by Fortune 500 companies</a:t>
          </a:r>
        </a:p>
      </dsp:txBody>
      <dsp:txXfrm>
        <a:off x="0" y="3856816"/>
        <a:ext cx="6949440" cy="1926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A800D-9A54-4602-9CB9-DFF933F3D58C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F808D-3EEF-4CF7-9062-5A4ECE872FB4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F1820-DAB8-4894-8E82-0C3A3F8A72B3}">
      <dsp:nvSpPr>
        <dsp:cNvPr id="0" name=""/>
        <dsp:cNvSpPr/>
      </dsp:nvSpPr>
      <dsp:spPr>
        <a:xfrm>
          <a:off x="1405898" y="2401"/>
          <a:ext cx="3127248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Resources</a:t>
          </a:r>
        </a:p>
      </dsp:txBody>
      <dsp:txXfrm>
        <a:off x="1405898" y="2401"/>
        <a:ext cx="3127248" cy="1217228"/>
      </dsp:txXfrm>
    </dsp:sp>
    <dsp:sp modelId="{D13EF7BE-434A-4766-9C83-D1669CD403B5}">
      <dsp:nvSpPr>
        <dsp:cNvPr id="0" name=""/>
        <dsp:cNvSpPr/>
      </dsp:nvSpPr>
      <dsp:spPr>
        <a:xfrm>
          <a:off x="4533146" y="2401"/>
          <a:ext cx="2416293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Electricity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Fiber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Water</a:t>
          </a:r>
        </a:p>
      </dsp:txBody>
      <dsp:txXfrm>
        <a:off x="4533146" y="2401"/>
        <a:ext cx="2416293" cy="1217228"/>
      </dsp:txXfrm>
    </dsp:sp>
    <dsp:sp modelId="{0C1C39C4-5D11-4B5C-8358-BB023F2363BE}">
      <dsp:nvSpPr>
        <dsp:cNvPr id="0" name=""/>
        <dsp:cNvSpPr/>
      </dsp:nvSpPr>
      <dsp:spPr>
        <a:xfrm>
          <a:off x="0" y="1523936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DEBD7-7BE2-47F1-99D6-B8809970FC73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4579E-4235-4300-9EEC-6D9997E70F54}">
      <dsp:nvSpPr>
        <dsp:cNvPr id="0" name=""/>
        <dsp:cNvSpPr/>
      </dsp:nvSpPr>
      <dsp:spPr>
        <a:xfrm>
          <a:off x="1405898" y="1523936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Available real estate</a:t>
          </a:r>
        </a:p>
      </dsp:txBody>
      <dsp:txXfrm>
        <a:off x="1405898" y="1523936"/>
        <a:ext cx="5543541" cy="1217228"/>
      </dsp:txXfrm>
    </dsp:sp>
    <dsp:sp modelId="{ED153662-6EB2-43F8-95FE-8F77860E1E65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83C6E-3F19-4405-A2D2-F87FA5DC9414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F0A43-91C1-4EB2-B49B-3F55B2C75601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Skilled labor</a:t>
          </a:r>
        </a:p>
      </dsp:txBody>
      <dsp:txXfrm>
        <a:off x="1405898" y="3045472"/>
        <a:ext cx="5543541" cy="1217228"/>
      </dsp:txXfrm>
    </dsp:sp>
    <dsp:sp modelId="{9B26EE1A-FF83-4ADD-BAEF-00D283FAD6EF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C77BD-9B81-410F-B76D-F5D8C16FDB4F}">
      <dsp:nvSpPr>
        <dsp:cNvPr id="0" name=""/>
        <dsp:cNvSpPr/>
      </dsp:nvSpPr>
      <dsp:spPr>
        <a:xfrm>
          <a:off x="368211" y="4840883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A357F-D354-4E78-BFAE-C9AA7B5DEC8D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Tax incentives</a:t>
          </a:r>
        </a:p>
      </dsp:txBody>
      <dsp:txXfrm>
        <a:off x="1405898" y="4567007"/>
        <a:ext cx="5543541" cy="12172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A800D-9A54-4602-9CB9-DFF933F3D58C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F808D-3EEF-4CF7-9062-5A4ECE872FB4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F1820-DAB8-4894-8E82-0C3A3F8A72B3}">
      <dsp:nvSpPr>
        <dsp:cNvPr id="0" name=""/>
        <dsp:cNvSpPr/>
      </dsp:nvSpPr>
      <dsp:spPr>
        <a:xfrm>
          <a:off x="1405898" y="2401"/>
          <a:ext cx="3127248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Resources</a:t>
          </a:r>
        </a:p>
      </dsp:txBody>
      <dsp:txXfrm>
        <a:off x="1405898" y="2401"/>
        <a:ext cx="3127248" cy="1217228"/>
      </dsp:txXfrm>
    </dsp:sp>
    <dsp:sp modelId="{D13EF7BE-434A-4766-9C83-D1669CD403B5}">
      <dsp:nvSpPr>
        <dsp:cNvPr id="0" name=""/>
        <dsp:cNvSpPr/>
      </dsp:nvSpPr>
      <dsp:spPr>
        <a:xfrm>
          <a:off x="4533146" y="2401"/>
          <a:ext cx="2416293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Electricity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Fiber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Water</a:t>
          </a:r>
        </a:p>
      </dsp:txBody>
      <dsp:txXfrm>
        <a:off x="4533146" y="2401"/>
        <a:ext cx="2416293" cy="1217228"/>
      </dsp:txXfrm>
    </dsp:sp>
    <dsp:sp modelId="{0C1C39C4-5D11-4B5C-8358-BB023F2363BE}">
      <dsp:nvSpPr>
        <dsp:cNvPr id="0" name=""/>
        <dsp:cNvSpPr/>
      </dsp:nvSpPr>
      <dsp:spPr>
        <a:xfrm>
          <a:off x="0" y="1523936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DEBD7-7BE2-47F1-99D6-B8809970FC73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4579E-4235-4300-9EEC-6D9997E70F54}">
      <dsp:nvSpPr>
        <dsp:cNvPr id="0" name=""/>
        <dsp:cNvSpPr/>
      </dsp:nvSpPr>
      <dsp:spPr>
        <a:xfrm>
          <a:off x="1405898" y="1523936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Available real estate</a:t>
          </a:r>
        </a:p>
      </dsp:txBody>
      <dsp:txXfrm>
        <a:off x="1405898" y="1523936"/>
        <a:ext cx="5543541" cy="1217228"/>
      </dsp:txXfrm>
    </dsp:sp>
    <dsp:sp modelId="{ED153662-6EB2-43F8-95FE-8F77860E1E65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83C6E-3F19-4405-A2D2-F87FA5DC9414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F0A43-91C1-4EB2-B49B-3F55B2C75601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Skilled labor</a:t>
          </a:r>
        </a:p>
      </dsp:txBody>
      <dsp:txXfrm>
        <a:off x="1405898" y="3045472"/>
        <a:ext cx="5543541" cy="1217228"/>
      </dsp:txXfrm>
    </dsp:sp>
    <dsp:sp modelId="{9B26EE1A-FF83-4ADD-BAEF-00D283FAD6EF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C77BD-9B81-410F-B76D-F5D8C16FDB4F}">
      <dsp:nvSpPr>
        <dsp:cNvPr id="0" name=""/>
        <dsp:cNvSpPr/>
      </dsp:nvSpPr>
      <dsp:spPr>
        <a:xfrm>
          <a:off x="368211" y="4840883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A357F-D354-4E78-BFAE-C9AA7B5DEC8D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Tax incentives</a:t>
          </a:r>
        </a:p>
      </dsp:txBody>
      <dsp:txXfrm>
        <a:off x="1405898" y="4567007"/>
        <a:ext cx="5543541" cy="12172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0A100-454E-447D-8649-59EF73ECAFBC}">
      <dsp:nvSpPr>
        <dsp:cNvPr id="0" name=""/>
        <dsp:cNvSpPr/>
      </dsp:nvSpPr>
      <dsp:spPr>
        <a:xfrm>
          <a:off x="0" y="940328"/>
          <a:ext cx="6949440" cy="1735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025BB-3110-4754-9C5A-250D896FFB6A}">
      <dsp:nvSpPr>
        <dsp:cNvPr id="0" name=""/>
        <dsp:cNvSpPr/>
      </dsp:nvSpPr>
      <dsp:spPr>
        <a:xfrm>
          <a:off x="525137" y="1330926"/>
          <a:ext cx="954795" cy="9547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C50A9-0E38-4FAD-B3EF-18F8AC598BE1}">
      <dsp:nvSpPr>
        <dsp:cNvPr id="0" name=""/>
        <dsp:cNvSpPr/>
      </dsp:nvSpPr>
      <dsp:spPr>
        <a:xfrm>
          <a:off x="2005070" y="940328"/>
          <a:ext cx="4944369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Positive</a:t>
          </a:r>
        </a:p>
      </dsp:txBody>
      <dsp:txXfrm>
        <a:off x="2005070" y="940328"/>
        <a:ext cx="4944369" cy="1735991"/>
      </dsp:txXfrm>
    </dsp:sp>
    <dsp:sp modelId="{7DB7DED8-3C7C-4824-991E-B1D4FB436879}">
      <dsp:nvSpPr>
        <dsp:cNvPr id="0" name=""/>
        <dsp:cNvSpPr/>
      </dsp:nvSpPr>
      <dsp:spPr>
        <a:xfrm>
          <a:off x="0" y="3110317"/>
          <a:ext cx="6949440" cy="1735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93BBF-4380-4447-881A-31B15AA89B2E}">
      <dsp:nvSpPr>
        <dsp:cNvPr id="0" name=""/>
        <dsp:cNvSpPr/>
      </dsp:nvSpPr>
      <dsp:spPr>
        <a:xfrm>
          <a:off x="525137" y="3500915"/>
          <a:ext cx="954795" cy="9547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F4A1B-2EFC-4793-8FCC-4535065763D6}">
      <dsp:nvSpPr>
        <dsp:cNvPr id="0" name=""/>
        <dsp:cNvSpPr/>
      </dsp:nvSpPr>
      <dsp:spPr>
        <a:xfrm>
          <a:off x="2005070" y="3110317"/>
          <a:ext cx="4944369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Negative</a:t>
          </a:r>
        </a:p>
      </dsp:txBody>
      <dsp:txXfrm>
        <a:off x="2005070" y="3110317"/>
        <a:ext cx="4944369" cy="17359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5B5F0-B4DF-4310-ACC6-94285FBC6226}">
      <dsp:nvSpPr>
        <dsp:cNvPr id="0" name=""/>
        <dsp:cNvSpPr/>
      </dsp:nvSpPr>
      <dsp:spPr>
        <a:xfrm>
          <a:off x="0" y="41398"/>
          <a:ext cx="6949440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/>
            <a:t>Infrastructure enhancements</a:t>
          </a:r>
        </a:p>
      </dsp:txBody>
      <dsp:txXfrm>
        <a:off x="66025" y="107423"/>
        <a:ext cx="6817390" cy="1220470"/>
      </dsp:txXfrm>
    </dsp:sp>
    <dsp:sp modelId="{4E0F7EFA-3242-4C23-B839-131FEE440895}">
      <dsp:nvSpPr>
        <dsp:cNvPr id="0" name=""/>
        <dsp:cNvSpPr/>
      </dsp:nvSpPr>
      <dsp:spPr>
        <a:xfrm>
          <a:off x="0" y="1491838"/>
          <a:ext cx="6949440" cy="135252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/>
            <a:t>Increased construction activities</a:t>
          </a:r>
        </a:p>
      </dsp:txBody>
      <dsp:txXfrm>
        <a:off x="66025" y="1557863"/>
        <a:ext cx="6817390" cy="1220470"/>
      </dsp:txXfrm>
    </dsp:sp>
    <dsp:sp modelId="{91B4341D-97EA-45BA-BE1A-6EA4E5FD813C}">
      <dsp:nvSpPr>
        <dsp:cNvPr id="0" name=""/>
        <dsp:cNvSpPr/>
      </dsp:nvSpPr>
      <dsp:spPr>
        <a:xfrm>
          <a:off x="0" y="2942278"/>
          <a:ext cx="6949440" cy="1352520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/>
            <a:t>Real estate revitalization</a:t>
          </a:r>
        </a:p>
      </dsp:txBody>
      <dsp:txXfrm>
        <a:off x="66025" y="3008303"/>
        <a:ext cx="6817390" cy="1220470"/>
      </dsp:txXfrm>
    </dsp:sp>
    <dsp:sp modelId="{BBC75BBF-D878-45D1-BF01-D718CC469BE0}">
      <dsp:nvSpPr>
        <dsp:cNvPr id="0" name=""/>
        <dsp:cNvSpPr/>
      </dsp:nvSpPr>
      <dsp:spPr>
        <a:xfrm>
          <a:off x="0" y="4392718"/>
          <a:ext cx="6949440" cy="135252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/>
            <a:t>Increased tax revenue</a:t>
          </a:r>
        </a:p>
      </dsp:txBody>
      <dsp:txXfrm>
        <a:off x="66025" y="4458743"/>
        <a:ext cx="6817390" cy="1220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64AD9-8E3C-4E2D-8162-38D495DF9FA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2878-D11B-485E-8BF4-0BAF5B32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AWS; Cisco; IBM; Palo Alto Networks;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2878-D11B-485E-8BF4-0BAF5B322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1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/>
              <a:t>Butler, 2025;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2878-D11B-485E-8BF4-0BAF5B322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5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Goldman Sachs; </a:t>
            </a:r>
            <a:r>
              <a:rPr lang="en-US" dirty="0" err="1"/>
              <a:t>Zoting</a:t>
            </a:r>
            <a:r>
              <a:rPr lang="en-US" dirty="0"/>
              <a:t>, 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2878-D11B-485E-8BF4-0BAF5B3220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9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2878-D11B-485E-8BF4-0BAF5B3220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0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2878-D11B-485E-8BF4-0BAF5B3220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79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Johnson, 2024; Peterson,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2878-D11B-485E-8BF4-0BAF5B3220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75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2878-D11B-485E-8BF4-0BAF5B3220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45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Lord 9/19/24; 6/16/24; 10/4/24</a:t>
            </a:r>
            <a:r>
              <a:rPr lang="en-US"/>
              <a:t>; Smith, 3/2/2025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2878-D11B-485E-8BF4-0BAF5B3220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9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Placek, 2025-4-11; 2019-10-25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2878-D11B-485E-8BF4-0BAF5B3220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2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D35F-8D7B-2F08-42E4-7076CC9FD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1FF07-F36B-72F9-AE56-972D2E597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9A1CD-D943-C9FD-4EFB-F5DB9E7A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36492-64F7-9716-5738-AB1D87D4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2A5D0-1B33-CB64-D3C6-F9A868A8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7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2DA3-AE31-B662-0352-CD2433A4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772F2-86CE-43D6-5FFE-6A8260125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7473A-08BA-B96F-A882-EA359CE1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731AD-BDEA-1CF3-1426-5D49A333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2080-37AC-1BDF-E366-C3CA3F3E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9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96072-0434-D0ED-A4FF-FC0D447C8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B62C0-515A-1A07-9080-BA360465A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90A25-3BE5-7F53-F4AC-259FAF35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9588E-766C-A8F2-56F8-53FA780B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DF5E8-6BC6-DFCD-B42A-21790224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8117-21ED-95C0-8A0A-B7B1B78C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5476C-34A4-56E2-6336-2DE7F117C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DDB7B-A35C-B23E-AC15-6F7E9645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BF5CA-75FB-B294-2970-AE5C2A6E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0E6E1-E701-CD8B-D36B-44CDE2C0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7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BEE6-C893-91BD-B2A5-52950F67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3BD76-4CD4-52F2-73B1-7301E5FBA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847B-4FFF-43B7-503A-8AF355F59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C0C69-E103-909E-2BD4-3CCE714E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7B0B-BB94-B3F6-F7B0-2387D7B9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69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316F-9461-A2DE-CC43-C1D3A537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99A68-E20E-B8B8-811D-8D9631CAE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23042-6B2C-DB48-3E02-F699F5CF7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84D80-9F51-A685-225C-DF3BE415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F2C9C-527F-41C4-10D1-E1F2AA0E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1C0DF-0253-576F-C82F-7B9C3C75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F153-DB98-2A79-11C0-39BABD11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15250-5B4F-6D47-1BE7-672A9D568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C6AA5-011F-31E6-33F6-BC237F6B7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428EC-EC44-5E5A-D437-2447E90D3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855D06-8800-D4CC-34F5-CD03AD1A6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1892EA-56A1-49F3-1D26-00A50A16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593DE-1B3C-5BFB-5A99-50B30201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75D775-B720-1C06-8CC1-1BDC1652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7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F0B6-8498-BD45-7631-26ABBE93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F9DFB-6765-2DAE-FFA9-E38A3405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76AF7-4709-9950-3FDB-4B0D7970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54EE3-4125-3025-7268-B0C7562C2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5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6B7A1-35F8-7CE2-C8F1-CE7C819A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4540A-F6CA-8C4C-0F93-85150150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AE69A-2AD4-3822-5425-51BF7F1A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7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9008-9C3C-3391-DBC4-2C81AC54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D173-A3AD-D302-04E1-140A331D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A4232-2789-C48D-C774-7DBEB3D07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5D844-6242-7AC6-DD1E-3D2E00C85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3554B-DAD5-2DE8-179D-E7C10489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4CA0D-9C49-203B-213A-E34D04CD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94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E3A8-EA3F-FD3C-C102-CA51E3E8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C1254-8278-AAB9-C8BC-F0E8AFADBF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B3D02-05B1-7168-A8AF-73122D67A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E4944-7B3F-7980-DFDE-011D347E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A23F3-669F-B533-7262-34455B9A6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D46CE-8FEC-4CEE-50F9-0642BB83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DCDE82-BE3F-288A-2CB6-091E7E97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08C24-DC42-11D8-81EA-897E5CF3F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2C52A-17FA-973B-2A21-2B1356CD8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099DDC-208E-4399-91B6-ED81F872D6E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D7C12-1703-E5BF-D4F6-34660D5E7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E72CB-6FE5-462D-0AB2-3E2C360DE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1A8517-0626-4896-AE86-3D899BBB4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6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what-is/data-center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hicago.suntimes.com/the-watchdogs/2024/11/22/comed-electric-bills-quantum-computing-data-centers-ai-pritzker-pjm-cub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history.org/revolution/mainframe-computers/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hink/topics/data-centers" TargetMode="External"/><Relationship Id="rId2" Type="http://schemas.openxmlformats.org/officeDocument/2006/relationships/hyperlink" Target="https://www.digitalrealty.com/resources/articles/a-brief-history-of-data-center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leanenergy.illinois.gov/tracking-illinois-progress/electricity-generation-mix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rebusinessonline.com/multi-tenant-trophy-buildings-shine-in-chicago-office-market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http:/doi.org/10.18128/D050.V19.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loaltonetworks.com/cyberpedia/what-is-a-data-cente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news.medill.northwestern.edu/chicago/traffic-never-jams-at-chicagos-busiest-internet-intersection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7.arcgis.com/FGr1D95XCGALKXqM/arcgis/rest/services/Power_Plants_Testing/FeatureServer" TargetMode="External"/><Relationship Id="rId2" Type="http://schemas.openxmlformats.org/officeDocument/2006/relationships/hyperlink" Target="https://www.cbreim.com/insights/articles/decoding-data-center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yclopedia.com/books/politics-and-business-magazines/chicago-board-trade" TargetMode="External"/><Relationship Id="rId2" Type="http://schemas.openxmlformats.org/officeDocument/2006/relationships/hyperlink" Target="https://www.nytimes.com/2009/06/14/magazine/14search-t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mputer Servers">
            <a:extLst>
              <a:ext uri="{FF2B5EF4-FFF2-40B4-BE49-F238E27FC236}">
                <a16:creationId xmlns:a16="http://schemas.microsoft.com/office/drawing/2014/main" id="{92323514-5E12-498C-DA38-D51147146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AC400-E07C-B524-2499-CB1ED3FA6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000" dirty="0"/>
              <a:t>The Spatial Analysis Behind Data Center Development in Northeastern Illinois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E0D22-5284-D0A9-DB56-AA7450C99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642234" cy="2000041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Kelly McFadden, GISP, MS</a:t>
            </a:r>
          </a:p>
          <a:p>
            <a:pPr algn="l"/>
            <a:r>
              <a:rPr lang="en-US" dirty="0"/>
              <a:t>HBK Engineering</a:t>
            </a:r>
          </a:p>
        </p:txBody>
      </p:sp>
    </p:spTree>
    <p:extLst>
      <p:ext uri="{BB962C8B-B14F-4D97-AF65-F5344CB8AC3E}">
        <p14:creationId xmlns:p14="http://schemas.microsoft.com/office/powerpoint/2010/main" val="28832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illinois with blue lines&#10;&#10;AI-generated content may be incorrect.">
            <a:extLst>
              <a:ext uri="{FF2B5EF4-FFF2-40B4-BE49-F238E27FC236}">
                <a16:creationId xmlns:a16="http://schemas.microsoft.com/office/drawing/2014/main" id="{93711CC6-1A26-C1BF-41E8-CD5B52705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F5C63F-DED0-459B-A8A4-7FE3C8EB58A8}"/>
              </a:ext>
            </a:extLst>
          </p:cNvPr>
          <p:cNvSpPr txBox="1"/>
          <p:nvPr/>
        </p:nvSpPr>
        <p:spPr>
          <a:xfrm>
            <a:off x="7305609" y="5145815"/>
            <a:ext cx="3626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(Illinois Power Agency; Manson, et al., 2024; U.S. Energy Information Administration, 2025;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Oak Ridge National Laboratory, 2022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465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A70131-7BBE-DC5A-D5F8-CC3BC49D1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B5577-DDE1-71F3-819F-DE6E293729A8}"/>
              </a:ext>
            </a:extLst>
          </p:cNvPr>
          <p:cNvSpPr txBox="1"/>
          <p:nvPr/>
        </p:nvSpPr>
        <p:spPr>
          <a:xfrm>
            <a:off x="7295335" y="5474588"/>
            <a:ext cx="362645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(Illinois Department of Transportation, 2023; 2021; Newby Ventures, 2023; </a:t>
            </a:r>
            <a:r>
              <a:rPr lang="en-US" sz="1200" dirty="0" err="1"/>
              <a:t>Sonnemaker</a:t>
            </a:r>
            <a:r>
              <a:rPr lang="en-US" sz="1200" dirty="0"/>
              <a:t>, 2019; Vanderbilt, 2009)</a:t>
            </a:r>
          </a:p>
        </p:txBody>
      </p:sp>
    </p:spTree>
    <p:extLst>
      <p:ext uri="{BB962C8B-B14F-4D97-AF65-F5344CB8AC3E}">
        <p14:creationId xmlns:p14="http://schemas.microsoft.com/office/powerpoint/2010/main" val="356341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275E4-F58D-13DF-CA76-4DDF5BFB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350 E Cermak</a:t>
            </a:r>
          </a:p>
        </p:txBody>
      </p:sp>
      <p:pic>
        <p:nvPicPr>
          <p:cNvPr id="3" name="Picture 2" descr="A large brick building with many windows&#10;&#10;AI-generated content may be incorrect.">
            <a:extLst>
              <a:ext uri="{FF2B5EF4-FFF2-40B4-BE49-F238E27FC236}">
                <a16:creationId xmlns:a16="http://schemas.microsoft.com/office/drawing/2014/main" id="{226A4DFF-B78D-EE40-96BC-AF13CBDAD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56301"/>
            <a:ext cx="6780700" cy="4543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8FA72-75D5-A8FD-674C-4694A97F5A92}"/>
              </a:ext>
            </a:extLst>
          </p:cNvPr>
          <p:cNvSpPr txBox="1"/>
          <p:nvPr/>
        </p:nvSpPr>
        <p:spPr>
          <a:xfrm>
            <a:off x="590067" y="6142408"/>
            <a:ext cx="362645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Sonnemaker</a:t>
            </a:r>
            <a:r>
              <a:rPr lang="en-US" sz="1200" dirty="0"/>
              <a:t>, 2019; Vanderbilt, 2009)</a:t>
            </a:r>
          </a:p>
        </p:txBody>
      </p:sp>
    </p:spTree>
    <p:extLst>
      <p:ext uri="{BB962C8B-B14F-4D97-AF65-F5344CB8AC3E}">
        <p14:creationId xmlns:p14="http://schemas.microsoft.com/office/powerpoint/2010/main" val="16479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FA4CAC0D-C6E5-2A5B-6EDF-77FD52BEE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778" y="0"/>
            <a:ext cx="414212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8F51E-60EC-D663-7795-C826919E6044}"/>
              </a:ext>
            </a:extLst>
          </p:cNvPr>
          <p:cNvSpPr txBox="1">
            <a:spLocks/>
          </p:cNvSpPr>
          <p:nvPr/>
        </p:nvSpPr>
        <p:spPr>
          <a:xfrm>
            <a:off x="612649" y="548638"/>
            <a:ext cx="3493008" cy="578815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ptos"/>
              </a:rPr>
              <a:t>Northeastern Illinois’s Water Resources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D8F6E-04B6-F2CA-0BA5-53B543DEC3E9}"/>
              </a:ext>
            </a:extLst>
          </p:cNvPr>
          <p:cNvSpPr txBox="1"/>
          <p:nvPr/>
        </p:nvSpPr>
        <p:spPr>
          <a:xfrm>
            <a:off x="529920" y="5823909"/>
            <a:ext cx="36264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(Chicago Tribune; Maco, 2021)</a:t>
            </a:r>
          </a:p>
        </p:txBody>
      </p:sp>
    </p:spTree>
    <p:extLst>
      <p:ext uri="{BB962C8B-B14F-4D97-AF65-F5344CB8AC3E}">
        <p14:creationId xmlns:p14="http://schemas.microsoft.com/office/powerpoint/2010/main" val="3107984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5EABC-9B9C-D5A4-95F3-A205545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Real estate</a:t>
            </a:r>
          </a:p>
        </p:txBody>
      </p:sp>
      <p:pic>
        <p:nvPicPr>
          <p:cNvPr id="4" name="Picture 3" descr="A graph of various colored bars&#10;&#10;AI-generated content may be incorrect.">
            <a:extLst>
              <a:ext uri="{FF2B5EF4-FFF2-40B4-BE49-F238E27FC236}">
                <a16:creationId xmlns:a16="http://schemas.microsoft.com/office/drawing/2014/main" id="{9CDC922B-B390-BAA7-052B-7FA5D39D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77C402-F5C8-E995-181F-D7D430CC1574}"/>
              </a:ext>
            </a:extLst>
          </p:cNvPr>
          <p:cNvSpPr txBox="1"/>
          <p:nvPr/>
        </p:nvSpPr>
        <p:spPr>
          <a:xfrm>
            <a:off x="529920" y="5823909"/>
            <a:ext cx="362645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(Johnson, 2024)</a:t>
            </a:r>
          </a:p>
        </p:txBody>
      </p:sp>
    </p:spTree>
    <p:extLst>
      <p:ext uri="{BB962C8B-B14F-4D97-AF65-F5344CB8AC3E}">
        <p14:creationId xmlns:p14="http://schemas.microsoft.com/office/powerpoint/2010/main" val="294731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a red line&#10;&#10;AI-generated content may be incorrect.">
            <a:extLst>
              <a:ext uri="{FF2B5EF4-FFF2-40B4-BE49-F238E27FC236}">
                <a16:creationId xmlns:a16="http://schemas.microsoft.com/office/drawing/2014/main" id="{9D13D570-F92E-0E76-DE1A-71EFCF105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9B983-ACC8-0C98-93DB-DA657A1D8D19}"/>
              </a:ext>
            </a:extLst>
          </p:cNvPr>
          <p:cNvSpPr txBox="1"/>
          <p:nvPr/>
        </p:nvSpPr>
        <p:spPr>
          <a:xfrm>
            <a:off x="7853200" y="5423262"/>
            <a:ext cx="362645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(Cook County, 2016; </a:t>
            </a:r>
            <a:r>
              <a:rPr lang="en-US" sz="1200" dirty="0" err="1"/>
              <a:t>Cullota</a:t>
            </a:r>
            <a:r>
              <a:rPr lang="en-US" sz="1200" dirty="0"/>
              <a:t>, 2022; Data Center Map; DataCenters.com, 2025; ESRI, 2025; Peterson, 2023)</a:t>
            </a:r>
          </a:p>
        </p:txBody>
      </p:sp>
    </p:spTree>
    <p:extLst>
      <p:ext uri="{BB962C8B-B14F-4D97-AF65-F5344CB8AC3E}">
        <p14:creationId xmlns:p14="http://schemas.microsoft.com/office/powerpoint/2010/main" val="2216126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96FD48F-B77A-2ED1-DF5D-1ABD19648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1414462"/>
            <a:ext cx="5372100" cy="40290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BA1762A-1C77-603E-7D29-5EA806036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414463"/>
            <a:ext cx="5372099" cy="4029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514479-1491-FE4F-6A20-E5B820C13CF3}"/>
              </a:ext>
            </a:extLst>
          </p:cNvPr>
          <p:cNvSpPr txBox="1"/>
          <p:nvPr/>
        </p:nvSpPr>
        <p:spPr>
          <a:xfrm>
            <a:off x="7922074" y="5661987"/>
            <a:ext cx="362645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(Peterson, 2024; U.S. Bureau of Labor Statistics, 2023; </a:t>
            </a:r>
            <a:r>
              <a:rPr lang="en-US" sz="1200" dirty="0" err="1"/>
              <a:t>Zawislack</a:t>
            </a:r>
            <a:r>
              <a:rPr lang="en-US" sz="1200" dirty="0"/>
              <a:t>, 2024)</a:t>
            </a:r>
          </a:p>
        </p:txBody>
      </p:sp>
    </p:spTree>
    <p:extLst>
      <p:ext uri="{BB962C8B-B14F-4D97-AF65-F5344CB8AC3E}">
        <p14:creationId xmlns:p14="http://schemas.microsoft.com/office/powerpoint/2010/main" val="224832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D1D22E-5996-E45B-92B2-659F701A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E0C69-B40B-D676-7782-F179BC41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39"/>
            <a:ext cx="3977640" cy="5719640"/>
          </a:xfrm>
        </p:spPr>
        <p:txBody>
          <a:bodyPr anchor="t">
            <a:normAutofit/>
          </a:bodyPr>
          <a:lstStyle/>
          <a:p>
            <a:r>
              <a:rPr lang="en-US"/>
              <a:t>Illinois Tax Incentives for Data centers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E5D1C5-E04F-557B-6129-E3503425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542" y="548639"/>
            <a:ext cx="6189780" cy="586130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Criteria</a:t>
            </a:r>
          </a:p>
          <a:p>
            <a:r>
              <a:rPr lang="en-US" dirty="0"/>
              <a:t>At least $250 million over 60 months</a:t>
            </a:r>
          </a:p>
          <a:p>
            <a:r>
              <a:rPr lang="en-US" dirty="0"/>
              <a:t>20 fair-wage, full-time jobs</a:t>
            </a:r>
          </a:p>
          <a:p>
            <a:r>
              <a:rPr lang="en-US" dirty="0"/>
              <a:t>Operate at Carbon Neutral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Exemptions</a:t>
            </a:r>
          </a:p>
          <a:p>
            <a:r>
              <a:rPr lang="en-US" dirty="0"/>
              <a:t>Sales and use tax</a:t>
            </a:r>
          </a:p>
          <a:p>
            <a:r>
              <a:rPr lang="en-US" dirty="0"/>
              <a:t>20% of construction </a:t>
            </a:r>
            <a:r>
              <a:rPr lang="en-US"/>
              <a:t>wage taxes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5B3E7-243A-8ECD-AB13-67F9B356ABF5}"/>
              </a:ext>
            </a:extLst>
          </p:cNvPr>
          <p:cNvSpPr txBox="1"/>
          <p:nvPr/>
        </p:nvSpPr>
        <p:spPr>
          <a:xfrm>
            <a:off x="529920" y="5823909"/>
            <a:ext cx="362645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(Illinois Department of Commerce &amp; Economic Opportunity; Marotti, 2019; Peterson, 2025)</a:t>
            </a:r>
          </a:p>
        </p:txBody>
      </p:sp>
    </p:spTree>
    <p:extLst>
      <p:ext uri="{BB962C8B-B14F-4D97-AF65-F5344CB8AC3E}">
        <p14:creationId xmlns:p14="http://schemas.microsoft.com/office/powerpoint/2010/main" val="362402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510E6-6E48-DA53-ADBB-143138223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F2B192-7AC7-1A20-8E22-191714CA6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EDD36-9FB6-B8EA-AC04-B419E1F7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 dirty="0"/>
              <a:t>Why Northeastern Illinois?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99D98-C56A-B70A-D716-256BAF3A89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01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0568F-E03F-6613-9C59-FFDAC834D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3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DADEE-971D-E432-8F98-C136664A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/>
              <a:t>Presentation Outline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4A947AC0-568A-7295-B32E-87AE49953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61123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6359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B58D8-DAA8-0D3F-C34A-7471BE332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EDA6A-13B2-A4B8-600E-A0DE74D89A8C}"/>
              </a:ext>
            </a:extLst>
          </p:cNvPr>
          <p:cNvSpPr txBox="1"/>
          <p:nvPr/>
        </p:nvSpPr>
        <p:spPr>
          <a:xfrm>
            <a:off x="609599" y="5433536"/>
            <a:ext cx="35000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(Data Center Map; DataCenters.com, 2025; Illinois Department of Transportation, 2021; Newby Ventures; Peltz, 2013; 2012; Woodward, 2019)</a:t>
            </a:r>
          </a:p>
        </p:txBody>
      </p:sp>
    </p:spTree>
    <p:extLst>
      <p:ext uri="{BB962C8B-B14F-4D97-AF65-F5344CB8AC3E}">
        <p14:creationId xmlns:p14="http://schemas.microsoft.com/office/powerpoint/2010/main" val="98801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E5992-0D33-BA98-18E8-3BB33B87B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08BE91-E0C9-089D-842E-D88B0F70F2F2}"/>
              </a:ext>
            </a:extLst>
          </p:cNvPr>
          <p:cNvSpPr txBox="1"/>
          <p:nvPr/>
        </p:nvSpPr>
        <p:spPr>
          <a:xfrm>
            <a:off x="6596009" y="5433536"/>
            <a:ext cx="49863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(Anonymous, 2012; 2010; Burns, 2009; Cook County, 2016; Data Center Map; DataCenters.com, 2025; Illinois Department of Transportation, 2021; Luc, 2022 ; Newby Ventures)</a:t>
            </a:r>
          </a:p>
        </p:txBody>
      </p:sp>
    </p:spTree>
    <p:extLst>
      <p:ext uri="{BB962C8B-B14F-4D97-AF65-F5344CB8AC3E}">
        <p14:creationId xmlns:p14="http://schemas.microsoft.com/office/powerpoint/2010/main" val="3956373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AF77F-942C-500F-42B6-32EF77D58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60968C-D9A2-C12C-4FA6-892ACA249B0B}"/>
              </a:ext>
            </a:extLst>
          </p:cNvPr>
          <p:cNvSpPr txBox="1"/>
          <p:nvPr/>
        </p:nvSpPr>
        <p:spPr>
          <a:xfrm>
            <a:off x="6554913" y="5259010"/>
            <a:ext cx="264045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(Cook County, 2016; Data Center Map; DataCenters.com, 2025; ESRI, 2025; Lord 2024a; 2024b; 2024c; Newby Ventures)</a:t>
            </a:r>
          </a:p>
        </p:txBody>
      </p:sp>
    </p:spTree>
    <p:extLst>
      <p:ext uri="{BB962C8B-B14F-4D97-AF65-F5344CB8AC3E}">
        <p14:creationId xmlns:p14="http://schemas.microsoft.com/office/powerpoint/2010/main" val="3618377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C47A6-FC21-F68C-774C-C66DAE693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78D849-12C4-7E49-62B5-E8D3D78AE44E}"/>
              </a:ext>
            </a:extLst>
          </p:cNvPr>
          <p:cNvSpPr txBox="1"/>
          <p:nvPr/>
        </p:nvSpPr>
        <p:spPr>
          <a:xfrm>
            <a:off x="6935056" y="685800"/>
            <a:ext cx="46473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(Cook County, 2016; Data Center Map; DataCenters.com, 2025; Illinois Department of Transportation, 2021;  Newby Ventures; Placek, 2025; 2019; Village of Elk Grove, 2023)</a:t>
            </a:r>
          </a:p>
        </p:txBody>
      </p:sp>
    </p:spTree>
    <p:extLst>
      <p:ext uri="{BB962C8B-B14F-4D97-AF65-F5344CB8AC3E}">
        <p14:creationId xmlns:p14="http://schemas.microsoft.com/office/powerpoint/2010/main" val="2284209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AI-generated content may be incorrect.">
            <a:extLst>
              <a:ext uri="{FF2B5EF4-FFF2-40B4-BE49-F238E27FC236}">
                <a16:creationId xmlns:a16="http://schemas.microsoft.com/office/drawing/2014/main" id="{35047B64-9524-244B-0D52-1CE7851B0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93CAC3-03AB-4519-4AAF-133527300F33}"/>
              </a:ext>
            </a:extLst>
          </p:cNvPr>
          <p:cNvSpPr txBox="1"/>
          <p:nvPr/>
        </p:nvSpPr>
        <p:spPr>
          <a:xfrm>
            <a:off x="2424701" y="685800"/>
            <a:ext cx="36712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(Bertram, 2022; </a:t>
            </a:r>
            <a:r>
              <a:rPr lang="en-US" sz="1200" dirty="0" err="1"/>
              <a:t>Channick</a:t>
            </a:r>
            <a:r>
              <a:rPr lang="en-US" sz="1200" dirty="0"/>
              <a:t>, 2023a; 2023b; 2022; Data Center Map; DataCenters.com; Smart Energy Decisions; 2021; Stock, 2023; U.S. Energy Information Administration, 2025; Wade, 2025)</a:t>
            </a:r>
          </a:p>
        </p:txBody>
      </p:sp>
    </p:spTree>
    <p:extLst>
      <p:ext uri="{BB962C8B-B14F-4D97-AF65-F5344CB8AC3E}">
        <p14:creationId xmlns:p14="http://schemas.microsoft.com/office/powerpoint/2010/main" val="3606165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BD6D1-B42A-65DF-3183-97331C9D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376E5-E899-0C6F-3DEF-BB53F04F9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9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1BB15-2ACF-0970-2D2B-50D98732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What impact do data centers have on communities?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E29268-19B9-454C-6F0F-3A510D883F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04934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6075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334BE-804C-A58F-8EA7-0357F6B5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Positive Data Center Impacts</a:t>
            </a: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85274B61-00D0-1566-64D6-B301166B94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81350038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AF4C93-54EC-9191-B590-EF1BE523BF02}"/>
              </a:ext>
            </a:extLst>
          </p:cNvPr>
          <p:cNvSpPr txBox="1"/>
          <p:nvPr/>
        </p:nvSpPr>
        <p:spPr>
          <a:xfrm>
            <a:off x="277402" y="4908479"/>
            <a:ext cx="399664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Channick</a:t>
            </a:r>
            <a:r>
              <a:rPr lang="en-US" sz="1200" dirty="0"/>
              <a:t>, 2023a; Lippert, 2025; Luc, 2022; Markstein, 2018; Peltz, 2025; Placek, 2019; Village of Mount Prospect, 2023; Zalusky, 2023)</a:t>
            </a:r>
          </a:p>
        </p:txBody>
      </p:sp>
    </p:spTree>
    <p:extLst>
      <p:ext uri="{BB962C8B-B14F-4D97-AF65-F5344CB8AC3E}">
        <p14:creationId xmlns:p14="http://schemas.microsoft.com/office/powerpoint/2010/main" val="1165088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DC8BF-D789-2CFE-D83E-2DC34917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Increased Construction Activities tied 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8D8018-F8A0-0C6B-B60F-B32FE5E9F9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28989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8672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AI-generated content may be incorrect.">
            <a:extLst>
              <a:ext uri="{FF2B5EF4-FFF2-40B4-BE49-F238E27FC236}">
                <a16:creationId xmlns:a16="http://schemas.microsoft.com/office/drawing/2014/main" id="{47D81BF0-3301-F0E3-E557-C08B0231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9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60022-9187-59B8-9FDB-93714668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What is a data center?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C3D372-DF98-BA0D-08EC-2FFA1D0DDF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839155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9266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BE0AF-95AC-9F62-0D92-E13476F8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Increased tax revenue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3E9CC9-C92C-2ED7-A37C-3CAF0CE2FD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986330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885A1B63-C2CF-15ED-BA6A-90287F4ABA76}"/>
              </a:ext>
            </a:extLst>
          </p:cNvPr>
          <p:cNvSpPr txBox="1">
            <a:spLocks/>
          </p:cNvSpPr>
          <p:nvPr/>
        </p:nvSpPr>
        <p:spPr>
          <a:xfrm>
            <a:off x="1515762" y="3429000"/>
            <a:ext cx="9160475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Data</a:t>
            </a:r>
          </a:p>
          <a:p>
            <a:pPr algn="ctr"/>
            <a:r>
              <a:rPr lang="en-US"/>
              <a:t>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03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46D50-26B0-441C-5B5D-AA357C5DA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7D60C-449D-7419-8A7C-622831011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Negative Data Center Impacts</a:t>
            </a:r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7A344332-E71D-1272-DB7F-E3849A2F2C6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5957256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DADB58-F54D-7DB8-7924-78D86980161D}"/>
              </a:ext>
            </a:extLst>
          </p:cNvPr>
          <p:cNvSpPr txBox="1"/>
          <p:nvPr/>
        </p:nvSpPr>
        <p:spPr>
          <a:xfrm>
            <a:off x="277402" y="4908479"/>
            <a:ext cx="399664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(Atkins, 2024; </a:t>
            </a:r>
            <a:r>
              <a:rPr lang="en-US" sz="1200" dirty="0" err="1"/>
              <a:t>Channick</a:t>
            </a:r>
            <a:r>
              <a:rPr lang="en-US" sz="1200" dirty="0"/>
              <a:t>, 2023b; Chase &amp; </a:t>
            </a:r>
            <a:r>
              <a:rPr lang="en-US" sz="1200" dirty="0" err="1"/>
              <a:t>Gearino</a:t>
            </a:r>
            <a:r>
              <a:rPr lang="en-US" sz="1200" dirty="0"/>
              <a:t>, 2025; Johnson, 2025; Lippert, 2025; Luc, 2022; Markstein, 2018; Miller, 2024; Peltz, 2025; Placek, 2019; Schoenberg, 2024; Village of Mount Prospect, 2023; Wade, 2025; Zalusky, 2023)</a:t>
            </a:r>
          </a:p>
        </p:txBody>
      </p:sp>
    </p:spTree>
    <p:extLst>
      <p:ext uri="{BB962C8B-B14F-4D97-AF65-F5344CB8AC3E}">
        <p14:creationId xmlns:p14="http://schemas.microsoft.com/office/powerpoint/2010/main" val="457913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AI-generated content may be incorrect.">
            <a:extLst>
              <a:ext uri="{FF2B5EF4-FFF2-40B4-BE49-F238E27FC236}">
                <a16:creationId xmlns:a16="http://schemas.microsoft.com/office/drawing/2014/main" id="{DD22ED89-45AC-5BE9-6B59-1DF9C05EB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8635-A8B4-9920-C796-F2868631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More Data Centers =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A6B3079-2B08-5BF5-4749-F1851533B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624986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92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C61EB2-6137-3FF9-F92C-F44AF522F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2C1694-500B-6587-D7E4-8803CD366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5D922-3430-E422-EAF2-E55C3DDE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What impact do data centers have on communities?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A14127-23E7-89EA-2014-435279D935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695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C8BCD6-A29C-39AE-E267-2E137D07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C189083-C814-6D97-8E7D-FC2FB618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F45A4-7256-CB96-05E3-DA39B927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/>
              <a:t>Presentation Outline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D593A3A-7296-BB0C-9B77-6964522F3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CF636974-BC97-1E07-E89B-C186100D0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815566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5621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97527C-02E9-0F57-5061-AF9A5EB2F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AFB65807-DEB6-D76B-EA00-B05AF7A9A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B1A08-8A6A-965D-FF02-0B4FAE53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/>
              <a:t>Presentation Outline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38DBAF6-0B01-7576-C2CA-363120D2E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18AE9F3-2042-A346-1BDC-9193ADBA36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7353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CF4E-C88D-FEF6-4010-02171FE1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7C1E4-883F-1341-AFA3-2B6B5361E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-457200">
              <a:buNone/>
            </a:pPr>
            <a:r>
              <a:rPr lang="en-US" dirty="0"/>
              <a:t>Atkins, K. (2024, November 17). Nuclear plants in Illinois are caught in the crosshairs: Data centers, AI push for more clean power as old, new hurdles exist. </a:t>
            </a:r>
            <a:r>
              <a:rPr lang="en-US" i="1" dirty="0"/>
              <a:t>Chicago Tribune</a:t>
            </a:r>
            <a:r>
              <a:rPr lang="en-US" dirty="0"/>
              <a:t>. </a:t>
            </a:r>
          </a:p>
          <a:p>
            <a:pPr marL="0" indent="-457200">
              <a:buNone/>
            </a:pPr>
            <a:r>
              <a:rPr lang="en-US" dirty="0"/>
              <a:t>anonymous. (2010, December 9). </a:t>
            </a:r>
            <a:r>
              <a:rPr lang="en-US" dirty="0" err="1"/>
              <a:t>chicago</a:t>
            </a:r>
            <a:r>
              <a:rPr lang="en-US" dirty="0"/>
              <a:t> breaking business.com. </a:t>
            </a:r>
            <a:r>
              <a:rPr lang="en-US" i="1" dirty="0"/>
              <a:t>Chicago Tribune</a:t>
            </a:r>
            <a:r>
              <a:rPr lang="en-US" dirty="0"/>
              <a:t>. </a:t>
            </a:r>
          </a:p>
          <a:p>
            <a:pPr marL="0" indent="-457200">
              <a:buNone/>
            </a:pPr>
            <a:r>
              <a:rPr lang="en-US" dirty="0"/>
              <a:t>anonymous. (2012, June 7). EXECUTIVE SUMMARY. </a:t>
            </a:r>
            <a:r>
              <a:rPr lang="en-US" i="1" dirty="0"/>
              <a:t>Chicago Tribune</a:t>
            </a:r>
            <a:r>
              <a:rPr lang="en-US" dirty="0"/>
              <a:t>. AWS. (n.d.). </a:t>
            </a:r>
            <a:r>
              <a:rPr lang="en-US" i="1" dirty="0"/>
              <a:t>What is a data center</a:t>
            </a:r>
            <a:r>
              <a:rPr lang="en-US" dirty="0"/>
              <a:t>. AWS. Retrieved June 15, 2025, from </a:t>
            </a:r>
            <a:r>
              <a:rPr lang="en-US" u="sng" dirty="0">
                <a:hlinkClick r:id="rId2"/>
              </a:rPr>
              <a:t>https://aws.amazon.com/what-is/data-center/</a:t>
            </a:r>
            <a:endParaRPr lang="en-US" dirty="0"/>
          </a:p>
          <a:p>
            <a:pPr marL="0" indent="-457200">
              <a:buNone/>
            </a:pPr>
            <a:r>
              <a:rPr lang="en-US" dirty="0"/>
              <a:t>Bertram, S. (2022, May 5). The Center Square: Illinois - Franklin News Foundation: State and local tax incentives part of Meta expansion in DeKalb. </a:t>
            </a:r>
            <a:r>
              <a:rPr lang="en-US" i="1" dirty="0"/>
              <a:t>The Center Square: Illinois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49619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30A17-E0F6-DBB0-3CDE-4A086BD41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A31C-A60B-7350-A9DE-8FC7106F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2D38-C747-E99D-EB05-B01E80F9C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Burns, G. (2009, October 12). Microsoft predicting “cloud” burst: Computing center in Chicago area one of few in world -- for now. </a:t>
            </a:r>
            <a:r>
              <a:rPr lang="en-US" i="1" dirty="0"/>
              <a:t>Chicago Tribune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Channick</a:t>
            </a:r>
            <a:r>
              <a:rPr lang="en-US" dirty="0"/>
              <a:t>, R. (2022, April 29). ComEd carbon credit to lower bills by $20 per month in June: A dividend from bailout of 3 struggling Illinois nuclear plants. </a:t>
            </a:r>
            <a:r>
              <a:rPr lang="en-US" i="1" dirty="0"/>
              <a:t>Chicago Tribune</a:t>
            </a:r>
            <a:r>
              <a:rPr lang="en-US" dirty="0"/>
              <a:t>, 5. </a:t>
            </a:r>
          </a:p>
          <a:p>
            <a:pPr marL="0" indent="0">
              <a:buNone/>
            </a:pPr>
            <a:r>
              <a:rPr lang="en-US" dirty="0" err="1"/>
              <a:t>Channick</a:t>
            </a:r>
            <a:r>
              <a:rPr lang="en-US" dirty="0"/>
              <a:t>, R. (2023a, September 3). A changing suburban corporate landscape: Headquarters give way to data and logistics centers post-pandemic. </a:t>
            </a:r>
            <a:r>
              <a:rPr lang="en-US" i="1" dirty="0"/>
              <a:t>Chicago Tribune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Channick</a:t>
            </a:r>
            <a:r>
              <a:rPr lang="en-US" dirty="0"/>
              <a:t>, R. (2023b, November 30). Meta turns on the power for $1B DeKalb data center. </a:t>
            </a:r>
            <a:r>
              <a:rPr lang="en-US" i="1" dirty="0"/>
              <a:t>Chicago Tribune</a:t>
            </a:r>
            <a:r>
              <a:rPr lang="en-US" dirty="0"/>
              <a:t>, 1. </a:t>
            </a:r>
          </a:p>
          <a:p>
            <a:pPr marL="0" indent="0">
              <a:buNone/>
            </a:pPr>
            <a:r>
              <a:rPr lang="en-US" dirty="0"/>
              <a:t>Chase, B., &amp; </a:t>
            </a:r>
            <a:r>
              <a:rPr lang="en-US" dirty="0" err="1"/>
              <a:t>Gearino</a:t>
            </a:r>
            <a:r>
              <a:rPr lang="en-US" dirty="0"/>
              <a:t>, D. (2024, November 22). </a:t>
            </a:r>
            <a:r>
              <a:rPr lang="en-US" i="1" dirty="0"/>
              <a:t>ComEd electric bills to go up more than $10 a month. Here’s why.</a:t>
            </a:r>
            <a:r>
              <a:rPr lang="en-US" dirty="0"/>
              <a:t> [News]. Chicago Sun Times. </a:t>
            </a:r>
            <a:r>
              <a:rPr lang="en-US" u="sng" dirty="0">
                <a:hlinkClick r:id="rId2"/>
              </a:rPr>
              <a:t>https://chicago.suntimes.com/the-watchdogs/2024/11/22/comed-electric-bills-quantum-computing-data-centers-ai-pritzker-pjm-cub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92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4B2CE-9132-1D0D-4625-591DCA854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86EF1-AFB9-0E37-AA67-52CD45E9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DF84C-1129-1FE6-36D8-8E429EDEF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Computer History Museum. (n.d.). </a:t>
            </a:r>
            <a:r>
              <a:rPr lang="en-US" i="1" dirty="0"/>
              <a:t>Mainframe Computers</a:t>
            </a:r>
            <a:r>
              <a:rPr lang="en-US" dirty="0"/>
              <a:t> [Education]. Computer History. Retrieved June 21, 2025, from </a:t>
            </a:r>
            <a:r>
              <a:rPr lang="en-US" u="sng" dirty="0">
                <a:hlinkClick r:id="rId2"/>
              </a:rPr>
              <a:t>https://www.computerhistory.org/revolution/mainframe-computers/7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Cook County. (2016). </a:t>
            </a:r>
            <a:r>
              <a:rPr lang="en-US" i="1" dirty="0"/>
              <a:t>Municipality</a:t>
            </a:r>
            <a:r>
              <a:rPr lang="en-US" dirty="0"/>
              <a:t> [API]. https://gis.cookcountyil.gov/traditional/rest/services/politicalBoundary/MapServer</a:t>
            </a:r>
          </a:p>
          <a:p>
            <a:pPr marL="0" indent="0">
              <a:buNone/>
            </a:pPr>
            <a:r>
              <a:rPr lang="en-US" dirty="0"/>
              <a:t>Cullotta, K. A. (2022, September 20). With new $2.5B site, data centers booming in Illinois: Work gets underway on campus at former United Airlines HQ. </a:t>
            </a:r>
            <a:r>
              <a:rPr lang="en-US" i="1" dirty="0"/>
              <a:t>Chicago Tribune</a:t>
            </a:r>
            <a:r>
              <a:rPr lang="en-US" dirty="0"/>
              <a:t>, 5. </a:t>
            </a:r>
          </a:p>
          <a:p>
            <a:pPr marL="0" indent="0">
              <a:buNone/>
            </a:pPr>
            <a:r>
              <a:rPr lang="en-US" dirty="0"/>
              <a:t>Data Center Map. (n.d.). </a:t>
            </a:r>
            <a:r>
              <a:rPr lang="en-US" i="1" dirty="0"/>
              <a:t>Chicago Data Centers</a:t>
            </a:r>
            <a:r>
              <a:rPr lang="en-US" dirty="0"/>
              <a:t>. Retrieved June 21, 2025, from https://www.datacentermap.com/usa/illinois/chicago/</a:t>
            </a:r>
          </a:p>
          <a:p>
            <a:pPr marL="0" indent="0">
              <a:buNone/>
            </a:pPr>
            <a:r>
              <a:rPr lang="en-US" dirty="0"/>
              <a:t>DataCenters.com. (2025). </a:t>
            </a:r>
            <a:r>
              <a:rPr lang="en-US" i="1" dirty="0"/>
              <a:t>Chicago Data Centers Locations</a:t>
            </a:r>
            <a:r>
              <a:rPr lang="en-US" dirty="0"/>
              <a:t>. https://www.datacenters.com/locations/united-states/illinois/chicago</a:t>
            </a:r>
          </a:p>
        </p:txBody>
      </p:sp>
    </p:spTree>
    <p:extLst>
      <p:ext uri="{BB962C8B-B14F-4D97-AF65-F5344CB8AC3E}">
        <p14:creationId xmlns:p14="http://schemas.microsoft.com/office/powerpoint/2010/main" val="295319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A55B-1191-2046-666F-FCBE1FC4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Definition and Functions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367771F-702E-0DA9-2EBD-38B6A71973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865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786905F-4800-B37B-F340-C309457641B0}"/>
              </a:ext>
            </a:extLst>
          </p:cNvPr>
          <p:cNvSpPr txBox="1"/>
          <p:nvPr/>
        </p:nvSpPr>
        <p:spPr>
          <a:xfrm>
            <a:off x="2129117" y="4695264"/>
            <a:ext cx="79337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Physical Facilities that house computing machines and related hardware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6578B-97DB-D40E-BEA4-49A2214B2871}"/>
              </a:ext>
            </a:extLst>
          </p:cNvPr>
          <p:cNvSpPr txBox="1"/>
          <p:nvPr/>
        </p:nvSpPr>
        <p:spPr>
          <a:xfrm>
            <a:off x="501040" y="5949863"/>
            <a:ext cx="3626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(AWS; IBM; Palo Alto Networks)</a:t>
            </a:r>
          </a:p>
        </p:txBody>
      </p:sp>
    </p:spTree>
    <p:extLst>
      <p:ext uri="{BB962C8B-B14F-4D97-AF65-F5344CB8AC3E}">
        <p14:creationId xmlns:p14="http://schemas.microsoft.com/office/powerpoint/2010/main" val="370812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62CB7-04DD-0820-169D-94B25073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A98D9-F8B5-916B-D3AC-455FA5CD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F89C2-ECE1-372B-8A2F-392568B72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Digital Realty. (n.d.). </a:t>
            </a:r>
            <a:r>
              <a:rPr lang="en-US" i="1" dirty="0"/>
              <a:t>A Brief History of Data Centers</a:t>
            </a:r>
            <a:r>
              <a:rPr lang="en-US" dirty="0"/>
              <a:t>. Retrieved June 15, 2025, from </a:t>
            </a:r>
            <a:r>
              <a:rPr lang="en-US" u="sng" dirty="0">
                <a:hlinkClick r:id="rId2"/>
              </a:rPr>
              <a:t>https://www.digitalrealty.com/resources/articles/a-brief-history-of-data-centers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ESRI. (2025). </a:t>
            </a:r>
            <a:r>
              <a:rPr lang="en-US" i="1" dirty="0" err="1"/>
              <a:t>USA_Freeway_System</a:t>
            </a:r>
            <a:r>
              <a:rPr lang="en-US" dirty="0"/>
              <a:t> [GIS data; Feature service]. https://www.arcgis.com/home/item.html?id=91c6a5f6410b4991ab0db1d7c26daacb</a:t>
            </a:r>
          </a:p>
          <a:p>
            <a:pPr marL="0" indent="0">
              <a:buNone/>
            </a:pPr>
            <a:r>
              <a:rPr lang="en-US" dirty="0"/>
              <a:t>Federal Energy Regulatory Commission. (n.d.). </a:t>
            </a:r>
            <a:r>
              <a:rPr lang="en-US" i="1" dirty="0"/>
              <a:t>Electric Power Markets</a:t>
            </a:r>
            <a:r>
              <a:rPr lang="en-US" dirty="0"/>
              <a:t> [Education]. FERC. https://www.ferc.gov/electric-power-markets</a:t>
            </a:r>
          </a:p>
          <a:p>
            <a:pPr marL="0" indent="0">
              <a:buNone/>
            </a:pPr>
            <a:r>
              <a:rPr lang="en-US" dirty="0"/>
              <a:t>The Fiber Optic Association. (2022). </a:t>
            </a:r>
            <a:r>
              <a:rPr lang="en-US" i="1" dirty="0"/>
              <a:t>FOA Fiber Optic Timeline</a:t>
            </a:r>
            <a:r>
              <a:rPr lang="en-US" dirty="0"/>
              <a:t> [Blog]. The FOA. https://www.thefoa.org/Timeline/index.html</a:t>
            </a:r>
          </a:p>
          <a:p>
            <a:pPr marL="0" indent="0">
              <a:buNone/>
            </a:pPr>
            <a:r>
              <a:rPr lang="en-US" dirty="0"/>
              <a:t>IBM. (n.d.). </a:t>
            </a:r>
            <a:r>
              <a:rPr lang="en-US" i="1" dirty="0"/>
              <a:t>What is a data center?</a:t>
            </a:r>
            <a:r>
              <a:rPr lang="en-US" dirty="0"/>
              <a:t> IBM. Retrieved June 15, 2025, from </a:t>
            </a:r>
            <a:r>
              <a:rPr lang="en-US" u="sng" dirty="0">
                <a:hlinkClick r:id="rId3"/>
              </a:rPr>
              <a:t>https://www.ibm.com/think/topics/data-centers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90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A7212-A7BC-9A0C-CF3B-F1C64F22A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98C7-CCF2-DF98-4AD2-EDC6D7D6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2F60D-D87B-D58B-1377-D7A0EFDD0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90688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Illinois Department of Commerce &amp; Economic Opportunity. (n.d.). </a:t>
            </a:r>
            <a:r>
              <a:rPr lang="en-US" i="1" dirty="0"/>
              <a:t>Data Center Investment Tax Exemptions and Credits</a:t>
            </a:r>
            <a:r>
              <a:rPr lang="en-US" dirty="0"/>
              <a:t>. DECO. https://dceo.illinois.gov/expandrelocate/incentives/datacenters.html</a:t>
            </a:r>
          </a:p>
          <a:p>
            <a:pPr marL="0" indent="0">
              <a:buNone/>
            </a:pPr>
            <a:r>
              <a:rPr lang="en-US" dirty="0"/>
              <a:t>Illinois Department of Transportation. (2021). </a:t>
            </a:r>
            <a:r>
              <a:rPr lang="en-US" i="1" dirty="0"/>
              <a:t>Illinois Railroads</a:t>
            </a:r>
            <a:r>
              <a:rPr lang="en-US" dirty="0"/>
              <a:t> [GIS data; Shapefile]. https://gis-idot.opendata.arcgis.com/datasets/illinois-railroads/explore</a:t>
            </a:r>
          </a:p>
          <a:p>
            <a:pPr marL="0" indent="0">
              <a:buNone/>
            </a:pPr>
            <a:r>
              <a:rPr lang="en-US" dirty="0"/>
              <a:t>Illinois Department of Transportation. (2023). </a:t>
            </a:r>
            <a:r>
              <a:rPr lang="en-US" i="1" dirty="0"/>
              <a:t>Illinois Jurisdiction</a:t>
            </a:r>
            <a:r>
              <a:rPr lang="en-US" dirty="0"/>
              <a:t> [GIS data; Shapefile]. https://gis-idot.opendata.arcgis.com/datasets/IDOT::illinois-jurisdiction/explore?showTable=true</a:t>
            </a:r>
          </a:p>
          <a:p>
            <a:pPr marL="0" indent="0">
              <a:buNone/>
            </a:pPr>
            <a:r>
              <a:rPr lang="en-US" dirty="0"/>
              <a:t>Illinois Power Agency. (n.d.). </a:t>
            </a:r>
            <a:r>
              <a:rPr lang="en-US" i="1" dirty="0"/>
              <a:t>Electricity Generation Mix</a:t>
            </a:r>
            <a:r>
              <a:rPr lang="en-US" dirty="0"/>
              <a:t> [Education]. Clean Energy Illinois. </a:t>
            </a:r>
            <a:r>
              <a:rPr lang="en-US" u="sng" dirty="0">
                <a:hlinkClick r:id="rId2"/>
              </a:rPr>
              <a:t>https://cleanenergy.illinois.gov/tracking-illinois-progress/electricity-generation-mix.html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Johnson, M. (2025, May 19). </a:t>
            </a:r>
            <a:r>
              <a:rPr lang="en-US" i="1" dirty="0"/>
              <a:t>ComEd customers will see a rate increase beginning June 1. How much, and why is it happening?</a:t>
            </a:r>
            <a:r>
              <a:rPr lang="en-US" dirty="0"/>
              <a:t> [News]. WGN TV. https://wgntv.com/news/comed-customers-will-see-a-rate-increase-beginning-june-1-how-much-and-why-is-it-happening/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85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CC9F9-004C-6390-DD50-CC227953E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7309-ECB3-71E3-BCC7-55EDFF6C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6DC5D-28E0-E8BC-3540-95D3A1C24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Johnson, A. (2024, October 17). </a:t>
            </a:r>
            <a:r>
              <a:rPr lang="en-US" i="1" dirty="0"/>
              <a:t>Multi-Tenant Trophy Buildings Shine in Chicago Office Market</a:t>
            </a:r>
            <a:r>
              <a:rPr lang="en-US" dirty="0"/>
              <a:t> [Market research]. </a:t>
            </a:r>
            <a:r>
              <a:rPr lang="en-US" dirty="0" err="1"/>
              <a:t>Rebusiness</a:t>
            </a:r>
            <a:r>
              <a:rPr lang="en-US" dirty="0"/>
              <a:t> Online. </a:t>
            </a:r>
            <a:r>
              <a:rPr lang="en-US" u="sng" dirty="0">
                <a:hlinkClick r:id="rId2"/>
              </a:rPr>
              <a:t>https://rebusinessonline.com/multi-tenant-trophy-buildings-shine-in-chicago-office-market/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Lippert, J. (2025, May 23). Weighing environmental tradeoffs: Landing a data center is worth the ecological impact, Illinois towns say. </a:t>
            </a:r>
            <a:r>
              <a:rPr lang="en-US" i="1" dirty="0"/>
              <a:t>Chicago Tribune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Lord, S. (2024a, February 16). Aurora to negotiate with data center: Change in zoning could allow company to build on 30-acre site. </a:t>
            </a:r>
            <a:r>
              <a:rPr lang="en-US" i="1" dirty="0"/>
              <a:t>Chicago Tribune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Lord, S. (2024b, June 19). Aurora to negotiate with data center: Change in zoning could allow company to build on 30-acre site. </a:t>
            </a:r>
            <a:r>
              <a:rPr lang="en-US" i="1" dirty="0"/>
              <a:t>Chicago Tribune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Lord, S. (2024c, October 4). AURORA: Construction of $350M Cyrus One data center to begin. </a:t>
            </a:r>
            <a:r>
              <a:rPr lang="en-US" i="1" dirty="0"/>
              <a:t>Chicago Tribune</a:t>
            </a:r>
            <a:r>
              <a:rPr lang="en-US" dirty="0"/>
              <a:t>, 1. </a:t>
            </a:r>
          </a:p>
        </p:txBody>
      </p:sp>
    </p:spTree>
    <p:extLst>
      <p:ext uri="{BB962C8B-B14F-4D97-AF65-F5344CB8AC3E}">
        <p14:creationId xmlns:p14="http://schemas.microsoft.com/office/powerpoint/2010/main" val="2950651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5219D-34E0-1FFC-AA18-5DEADEB1E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2BD4-CD1D-2508-38EE-61A6151F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CA0A2-836F-90A9-F6A0-B8DB0E26C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Luc, K. A. (2022, November 14). ComEd, Digital Realty mark expansion of data center in Franklin Park with opening of new power substation. </a:t>
            </a:r>
            <a:r>
              <a:rPr lang="en-US" i="1" dirty="0"/>
              <a:t>Daily Herald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Manson, S., Schroeder, J., Van Riper, D., Katherine, K., Kugler, T., Roberts, R., &amp; Ruggles, S. (2024). </a:t>
            </a:r>
            <a:r>
              <a:rPr lang="en-US" i="1" dirty="0"/>
              <a:t>IPUMS National Historical Geographic Information System: Version 19.0 [U.S. State 2020]</a:t>
            </a:r>
            <a:r>
              <a:rPr lang="en-US" dirty="0"/>
              <a:t> (Version 19) [GIS data; Shapefile]. </a:t>
            </a:r>
            <a:r>
              <a:rPr lang="en-US" u="sng" dirty="0">
                <a:hlinkClick r:id="rId2"/>
              </a:rPr>
              <a:t>https://doi.org/http://doi.org/10.18128/D050.V19.0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Markstein, B. (2018, September 14). </a:t>
            </a:r>
            <a:r>
              <a:rPr lang="en-US" i="1" dirty="0"/>
              <a:t>The Importance of Construction to State Economies</a:t>
            </a:r>
            <a:r>
              <a:rPr lang="en-US" dirty="0"/>
              <a:t> [News]. ABC. https://www.abc.org/News-Media/News-Releases/the-importance-of-construction-to-state-economies</a:t>
            </a:r>
          </a:p>
          <a:p>
            <a:pPr marL="0" indent="0">
              <a:buNone/>
            </a:pPr>
            <a:r>
              <a:rPr lang="en-US" dirty="0"/>
              <a:t>Marotti, A. (2019, June 5). Data center boosters hope tax incentives “stop the bleeding”: Plan is to keep tech sites in Illinois with equipment exemptions. </a:t>
            </a:r>
            <a:r>
              <a:rPr lang="en-US" i="1" dirty="0"/>
              <a:t>Chicago Tribune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Miller, A. (2024, December 13). </a:t>
            </a:r>
            <a:r>
              <a:rPr lang="en-US" i="1" dirty="0"/>
              <a:t>Growth of Chicago area data centers taking off with no signs of a slowdown</a:t>
            </a:r>
            <a:r>
              <a:rPr lang="en-US" dirty="0"/>
              <a:t> [News]. Chicago Sun Times. https://chicago.suntimes.com/real-estate/2024/12/13/growth-chicago-area-data-centers-taking-off-no-signs-slowdown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37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92DB3-AECE-957C-0F8D-A2756D44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DA32-1FCE-6BC8-8BC6-B477D22A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CDAD-85F2-1E9C-879E-2B83C2B00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Newby Ventures. (2023, February). </a:t>
            </a:r>
            <a:r>
              <a:rPr lang="en-US" i="1" dirty="0"/>
              <a:t>Meet Me in Chicago</a:t>
            </a:r>
            <a:r>
              <a:rPr lang="en-US" dirty="0"/>
              <a:t> [Data]. Newby Ventures. https://www.newby-ventures.com/research/meet-me-series/meet-me-in-chicago/</a:t>
            </a:r>
          </a:p>
          <a:p>
            <a:pPr marL="0" indent="0">
              <a:buNone/>
            </a:pPr>
            <a:r>
              <a:rPr lang="en-US" dirty="0"/>
              <a:t>Oak Ridge National Laboratory. (2024). </a:t>
            </a:r>
            <a:r>
              <a:rPr lang="en-US" i="1" dirty="0"/>
              <a:t>Independent Systems Operators</a:t>
            </a:r>
            <a:r>
              <a:rPr lang="en-US" dirty="0"/>
              <a:t> [GIS data; Shapefile]. Homeland Infrastructure Foundation Level Database (HIFLD). https://gii.dhs.gov/HIFLD</a:t>
            </a:r>
          </a:p>
          <a:p>
            <a:pPr marL="0" indent="0">
              <a:buNone/>
            </a:pPr>
            <a:r>
              <a:rPr lang="en-US" dirty="0"/>
              <a:t>Oak Ridge National Laboratory, Los Alamos National Laboratory, Idaho National Laboratory, &amp; National Geospatial-Intelligence Agency Homeland Security Infrastructure Program Team. (2022). </a:t>
            </a:r>
            <a:r>
              <a:rPr lang="en-US" i="1" dirty="0"/>
              <a:t>Electric Retail Service Territories</a:t>
            </a:r>
            <a:r>
              <a:rPr lang="en-US" dirty="0"/>
              <a:t> [GIS data]. </a:t>
            </a:r>
          </a:p>
          <a:p>
            <a:pPr marL="0" indent="0">
              <a:buNone/>
            </a:pPr>
            <a:r>
              <a:rPr lang="en-US" dirty="0"/>
              <a:t>Palo Alto Networks. (n.d.). </a:t>
            </a:r>
            <a:r>
              <a:rPr lang="en-US" i="1" dirty="0"/>
              <a:t>What is a data center?</a:t>
            </a:r>
            <a:r>
              <a:rPr lang="en-US" dirty="0"/>
              <a:t> Palo Alto Networks. Retrieved June 15, 2025, from </a:t>
            </a:r>
            <a:r>
              <a:rPr lang="en-US" u="sng" dirty="0">
                <a:hlinkClick r:id="rId2"/>
              </a:rPr>
              <a:t>https://www.paloaltonetworks.com/cyberpedia/what-is-a-data-center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Peltz, J. (2025, January 30). Clayco sees revenue soar from data center projects:  The Chicago-based construction company saw  revenue from data center projects more than double  last year. </a:t>
            </a:r>
            <a:r>
              <a:rPr lang="en-US" i="1" dirty="0"/>
              <a:t>Chicago Tribune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85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725E5-8752-05F3-ECA8-5A8C0DA77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7C37-30E2-3ACB-C749-6B7E444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1B41F-F150-2C13-6BB0-522A00ECA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Peltz, J. (2013, January 21). Chicago: A digital life preserver. </a:t>
            </a:r>
            <a:r>
              <a:rPr lang="en-US" i="1" dirty="0"/>
              <a:t>Crain’s Chicago Business</a:t>
            </a:r>
            <a:r>
              <a:rPr lang="en-US" dirty="0"/>
              <a:t>, </a:t>
            </a:r>
            <a:r>
              <a:rPr lang="en-US" i="1" dirty="0"/>
              <a:t>36</a:t>
            </a:r>
            <a:r>
              <a:rPr lang="en-US" dirty="0"/>
              <a:t>(3). </a:t>
            </a:r>
          </a:p>
          <a:p>
            <a:pPr marL="0" indent="0">
              <a:buNone/>
            </a:pPr>
            <a:r>
              <a:rPr lang="en-US" dirty="0"/>
              <a:t>Peltz, J. (2012, September 17). WIRED. </a:t>
            </a:r>
            <a:r>
              <a:rPr lang="en-US" i="1" dirty="0"/>
              <a:t>Crain’s Chicago Business</a:t>
            </a:r>
            <a:r>
              <a:rPr lang="en-US" dirty="0"/>
              <a:t>, </a:t>
            </a:r>
            <a:r>
              <a:rPr lang="en-US" i="1" dirty="0"/>
              <a:t>35</a:t>
            </a:r>
            <a:r>
              <a:rPr lang="en-US" dirty="0"/>
              <a:t>(38), 9. </a:t>
            </a:r>
          </a:p>
          <a:p>
            <a:pPr marL="0" indent="0">
              <a:buNone/>
            </a:pPr>
            <a:r>
              <a:rPr lang="en-US" dirty="0"/>
              <a:t>Peterson, E. (2025, June 5). Suburbs welcoming data centers say they will benefit communities. </a:t>
            </a:r>
            <a:r>
              <a:rPr lang="en-US" i="1" dirty="0"/>
              <a:t>Daily Herald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Peterson, E. (2024, February 4). A time of change Office: Suburban market softens at the end of. </a:t>
            </a:r>
            <a:r>
              <a:rPr lang="en-US" i="1" dirty="0"/>
              <a:t>Chicago Tribune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Peterson, E. (2023, September 3). Data center firm on track to buy Sears campus. Then what? </a:t>
            </a:r>
            <a:r>
              <a:rPr lang="en-US" i="1" dirty="0"/>
              <a:t>Daily Herald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4236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90F1-2126-FE52-8C2A-50209F7A8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9006-C36F-67E9-7CAD-9231ACBD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F691-D3E1-0299-1B3B-4654EB260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Placek, C. (2019, October 25). Full </a:t>
            </a:r>
            <a:r>
              <a:rPr lang="en-US" dirty="0" err="1"/>
              <a:t>TextNewspaper</a:t>
            </a:r>
            <a:r>
              <a:rPr lang="en-US" dirty="0"/>
              <a:t> New ComEd substation primes Elk Grove Village for data center. </a:t>
            </a:r>
            <a:r>
              <a:rPr lang="en-US" i="1" dirty="0"/>
              <a:t>Daily Herald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Placek, C. (2025, April 11). Elk Grove mayor touts data centers as cash cows for local. </a:t>
            </a:r>
            <a:r>
              <a:rPr lang="en-US" i="1" dirty="0"/>
              <a:t>Daily Herald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Schoenberg, N. (2024, October 20). Illinois struggling on climate projections: Clean energy not meeting targets as projects face hurdles. </a:t>
            </a:r>
            <a:r>
              <a:rPr lang="en-US" i="1" dirty="0"/>
              <a:t>Chicago Tribune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Smart Energy Decisions. (2021, November 23). </a:t>
            </a:r>
            <a:r>
              <a:rPr lang="en-US" i="1" dirty="0"/>
              <a:t>Meta and McDonald’s PPAs Facilitate Illinois Wind Farm</a:t>
            </a:r>
            <a:r>
              <a:rPr lang="en-US" dirty="0"/>
              <a:t>. https://www.smartenergydecisions.com/news/meta-and-mcdonalds-ppas-facilitate-illinois-wind-farm/</a:t>
            </a:r>
          </a:p>
          <a:p>
            <a:pPr marL="0" indent="0">
              <a:buNone/>
            </a:pPr>
            <a:r>
              <a:rPr lang="en-US" dirty="0" err="1"/>
              <a:t>Sonnemaker</a:t>
            </a:r>
            <a:r>
              <a:rPr lang="en-US" dirty="0"/>
              <a:t>, T. (2019, February 19). </a:t>
            </a:r>
            <a:r>
              <a:rPr lang="en-US" i="1" dirty="0"/>
              <a:t>Traffic never jams at Chicago’s busiest internet intersection</a:t>
            </a:r>
            <a:r>
              <a:rPr lang="en-US" dirty="0"/>
              <a:t> [News]. </a:t>
            </a:r>
            <a:r>
              <a:rPr lang="en-US" dirty="0" err="1"/>
              <a:t>Meddill</a:t>
            </a:r>
            <a:r>
              <a:rPr lang="en-US" dirty="0"/>
              <a:t> Northwestern University. </a:t>
            </a:r>
            <a:r>
              <a:rPr lang="en-US" u="sng" dirty="0">
                <a:hlinkClick r:id="rId2"/>
              </a:rPr>
              <a:t>https://news.medill.northwestern.edu/chicago/traffic-never-jams-at-chicagos-busiest-internet-intersection/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47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0056-24E1-C6C4-EA59-DC82CE25D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6CE8-0ED9-9201-5204-6FEE69AE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E0643-EB7E-FFD4-2EAF-C14FBA99E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Stock, E. (2023, June 30). </a:t>
            </a:r>
            <a:r>
              <a:rPr lang="en-US" i="1" dirty="0"/>
              <a:t>DeWitt County wind farm that helps power Meta goes online</a:t>
            </a:r>
            <a:r>
              <a:rPr lang="en-US" dirty="0"/>
              <a:t> [News]. </a:t>
            </a:r>
            <a:r>
              <a:rPr lang="de-DE" dirty="0"/>
              <a:t>WGLT. https://www.wglt.org/local-news/2023-06-30/dewitt-county-wind-farm-that-helps-power-meta-goes-online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Tsoneva</a:t>
            </a:r>
            <a:r>
              <a:rPr lang="en-US" dirty="0"/>
              <a:t>, T., &amp; </a:t>
            </a:r>
            <a:r>
              <a:rPr lang="en-US" dirty="0" err="1"/>
              <a:t>Afflek</a:t>
            </a:r>
            <a:r>
              <a:rPr lang="en-US" dirty="0"/>
              <a:t>, J. (2024, July 17). </a:t>
            </a:r>
            <a:r>
              <a:rPr lang="en-US" i="1" dirty="0"/>
              <a:t>Decoding Data Centers: Opportunities, risks and investment strategies</a:t>
            </a:r>
            <a:r>
              <a:rPr lang="en-US" dirty="0"/>
              <a:t> [Market Research]. CBRE Investment Research. </a:t>
            </a:r>
            <a:r>
              <a:rPr lang="en-US" u="sng" dirty="0">
                <a:hlinkClick r:id="rId2"/>
              </a:rPr>
              <a:t>https://www.cbreim.com/insights/articles/decoding-data-centers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U.S. Bureau of Labor Statistics. (2023, May). </a:t>
            </a:r>
            <a:r>
              <a:rPr lang="en-US" i="1" dirty="0"/>
              <a:t>Occupational Employment and Wages, May 2023</a:t>
            </a:r>
            <a:r>
              <a:rPr lang="en-US" dirty="0"/>
              <a:t> [Government]. Occupational Employment and Wage Statistics. https://www.bls.gov/oes/2023/may/oes472061.htm</a:t>
            </a:r>
          </a:p>
          <a:p>
            <a:pPr marL="0" indent="0">
              <a:buNone/>
            </a:pPr>
            <a:r>
              <a:rPr lang="en-US" dirty="0"/>
              <a:t>U.S. Energy Information Administration. (2025). </a:t>
            </a:r>
            <a:r>
              <a:rPr lang="en-US" i="1" dirty="0"/>
              <a:t>Power Plants</a:t>
            </a:r>
            <a:r>
              <a:rPr lang="en-US" dirty="0"/>
              <a:t> [GIS data]. </a:t>
            </a:r>
            <a:r>
              <a:rPr lang="en-US" u="sng" dirty="0">
                <a:hlinkClick r:id="rId3"/>
              </a:rPr>
              <a:t>https://services7.arcgis.com/FGr1D95XCGALKXqM/arcgis/rest/services/Power_Plants_Testing/FeatureServer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Vaden, H., &amp; Humphreys, S. (2024, April 25). </a:t>
            </a:r>
            <a:r>
              <a:rPr lang="en-US" i="1" dirty="0"/>
              <a:t>Data demand: US power sector responds to AI-driven growth</a:t>
            </a:r>
            <a:r>
              <a:rPr lang="en-US" dirty="0"/>
              <a:t> (No. 141) [Audio recording].</a:t>
            </a:r>
          </a:p>
        </p:txBody>
      </p:sp>
    </p:spTree>
    <p:extLst>
      <p:ext uri="{BB962C8B-B14F-4D97-AF65-F5344CB8AC3E}">
        <p14:creationId xmlns:p14="http://schemas.microsoft.com/office/powerpoint/2010/main" val="1972510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55551-8EA4-06F1-8F4A-00B122532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44E9-A206-D297-10D3-8197EF04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94536-B4A8-CD5E-F86B-2B8E25CD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Vanderbilt, T. (2009, June 8). Data Center Overload. </a:t>
            </a:r>
            <a:r>
              <a:rPr lang="en-US" i="1" dirty="0"/>
              <a:t>New York Times Magazine</a:t>
            </a:r>
            <a:r>
              <a:rPr lang="en-US" dirty="0"/>
              <a:t>. </a:t>
            </a:r>
            <a:r>
              <a:rPr lang="en-US" u="sng" dirty="0">
                <a:hlinkClick r:id="rId2"/>
              </a:rPr>
              <a:t>https://www.nytimes.com/2009/06/14/magazine/14search-t.html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Village of Elk Grove. (2023, July 20). Elk Grove Village Designated Top Business Park Ranking by. </a:t>
            </a:r>
            <a:r>
              <a:rPr lang="en-US" i="1" dirty="0"/>
              <a:t>Daily Herald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Village of Mount Prospect. (2023). </a:t>
            </a:r>
            <a:r>
              <a:rPr lang="en-US" i="1" dirty="0"/>
              <a:t>6.5 Motion to authorize changes to the Village of Mount Prospect/Michael J. Cassady Village Manager Employment Agreement</a:t>
            </a:r>
            <a:r>
              <a:rPr lang="en-US" dirty="0"/>
              <a:t>. https://docs.mountprospect.org/WebLink/DocView.aspx?id=2080817&amp;dbid=0&amp;repo=VOMP&amp;cr=1</a:t>
            </a:r>
          </a:p>
          <a:p>
            <a:pPr marL="0" indent="0">
              <a:buNone/>
            </a:pPr>
            <a:r>
              <a:rPr lang="en-US" dirty="0"/>
              <a:t>Wade, W. (2025, June 5). Illinois power to fuel AI demand: Meta signs 20-year deal to receive energy from nuclear plant in Clinton as tech firm’s consumption triples over four years. </a:t>
            </a:r>
            <a:r>
              <a:rPr lang="en-US" i="1" dirty="0"/>
              <a:t>Chicago Tribune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Woodward, A. (2019). Chicago Board of Trade. In </a:t>
            </a:r>
            <a:r>
              <a:rPr lang="en-US" i="1" dirty="0"/>
              <a:t>Encyclopedia.com</a:t>
            </a:r>
            <a:r>
              <a:rPr lang="en-US" dirty="0"/>
              <a:t>. </a:t>
            </a:r>
            <a:r>
              <a:rPr lang="en-US" u="sng" dirty="0">
                <a:hlinkClick r:id="rId3"/>
              </a:rPr>
              <a:t>https://www.encyclopedia.com/books/politics-and-business-magazines/chicago-board-trade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19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1FF8-8C16-E493-8549-ED25D3891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41F2-209B-40C1-E5EE-DD6872899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10F13-CA62-03BE-D2A2-AAD4E7F7A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Zalusky, S. (2023, January 14). Utility tax hike targets data center complex. </a:t>
            </a:r>
            <a:r>
              <a:rPr lang="en-US" i="1" dirty="0"/>
              <a:t>Daily Herald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Zawislack</a:t>
            </a:r>
            <a:r>
              <a:rPr lang="en-US" dirty="0"/>
              <a:t>, M. (2024, June 6). “Unprecedented demand” Data: Centers in demand Proposed. </a:t>
            </a:r>
            <a:r>
              <a:rPr lang="en-US" i="1" dirty="0"/>
              <a:t>Daily Herald</a:t>
            </a:r>
            <a:r>
              <a:rPr lang="en-US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6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0FDB8-016B-6842-7974-DEA377587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4C31-1B58-0B56-6765-5B9C7A6A9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Enabled Data Centers</a:t>
            </a:r>
          </a:p>
        </p:txBody>
      </p:sp>
      <p:pic>
        <p:nvPicPr>
          <p:cNvPr id="49" name="Graphic 48" descr="Database outline">
            <a:extLst>
              <a:ext uri="{FF2B5EF4-FFF2-40B4-BE49-F238E27FC236}">
                <a16:creationId xmlns:a16="http://schemas.microsoft.com/office/drawing/2014/main" id="{BC7265DF-AEB2-7B31-77AC-45FDAA9FD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1565" y="2758888"/>
            <a:ext cx="914400" cy="914400"/>
          </a:xfrm>
          <a:prstGeom prst="rect">
            <a:avLst/>
          </a:prstGeom>
        </p:spPr>
      </p:pic>
      <p:pic>
        <p:nvPicPr>
          <p:cNvPr id="50" name="Graphic 49" descr="Laptop with solid fill">
            <a:extLst>
              <a:ext uri="{FF2B5EF4-FFF2-40B4-BE49-F238E27FC236}">
                <a16:creationId xmlns:a16="http://schemas.microsoft.com/office/drawing/2014/main" id="{27C3668E-D4FF-0192-85BA-134E07194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683" y="3924300"/>
            <a:ext cx="914400" cy="914400"/>
          </a:xfrm>
          <a:prstGeom prst="rect">
            <a:avLst/>
          </a:prstGeom>
        </p:spPr>
      </p:pic>
      <p:pic>
        <p:nvPicPr>
          <p:cNvPr id="51" name="Graphic 50" descr="Laptop with solid fill">
            <a:extLst>
              <a:ext uri="{FF2B5EF4-FFF2-40B4-BE49-F238E27FC236}">
                <a16:creationId xmlns:a16="http://schemas.microsoft.com/office/drawing/2014/main" id="{694EE987-AD57-DA3C-C11B-5973C0FCC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683" y="1593476"/>
            <a:ext cx="914400" cy="914400"/>
          </a:xfrm>
          <a:prstGeom prst="rect">
            <a:avLst/>
          </a:prstGeom>
        </p:spPr>
      </p:pic>
      <p:pic>
        <p:nvPicPr>
          <p:cNvPr id="52" name="Graphic 51" descr="Laptop with solid fill">
            <a:extLst>
              <a:ext uri="{FF2B5EF4-FFF2-40B4-BE49-F238E27FC236}">
                <a16:creationId xmlns:a16="http://schemas.microsoft.com/office/drawing/2014/main" id="{5B323F91-BF35-E19B-D38D-056A7FEBB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6123" y="3924299"/>
            <a:ext cx="914400" cy="914400"/>
          </a:xfrm>
          <a:prstGeom prst="rect">
            <a:avLst/>
          </a:prstGeom>
        </p:spPr>
      </p:pic>
      <p:pic>
        <p:nvPicPr>
          <p:cNvPr id="53" name="Graphic 52" descr="Laptop with solid fill">
            <a:extLst>
              <a:ext uri="{FF2B5EF4-FFF2-40B4-BE49-F238E27FC236}">
                <a16:creationId xmlns:a16="http://schemas.microsoft.com/office/drawing/2014/main" id="{923BE3F5-3771-BE49-8518-50B2BCDA2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6124" y="1593476"/>
            <a:ext cx="914400" cy="914400"/>
          </a:xfrm>
          <a:prstGeom prst="rect">
            <a:avLst/>
          </a:prstGeom>
        </p:spPr>
      </p:pic>
      <p:pic>
        <p:nvPicPr>
          <p:cNvPr id="56" name="Graphic 55" descr="Database outline">
            <a:extLst>
              <a:ext uri="{FF2B5EF4-FFF2-40B4-BE49-F238E27FC236}">
                <a16:creationId xmlns:a16="http://schemas.microsoft.com/office/drawing/2014/main" id="{6EFBD149-0405-21CE-DE5D-364AD6028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799" y="2758887"/>
            <a:ext cx="914400" cy="914400"/>
          </a:xfrm>
          <a:prstGeom prst="rect">
            <a:avLst/>
          </a:prstGeom>
        </p:spPr>
      </p:pic>
      <p:pic>
        <p:nvPicPr>
          <p:cNvPr id="57" name="Graphic 56" descr="Laptop with solid fill">
            <a:extLst>
              <a:ext uri="{FF2B5EF4-FFF2-40B4-BE49-F238E27FC236}">
                <a16:creationId xmlns:a16="http://schemas.microsoft.com/office/drawing/2014/main" id="{20EF2AA5-9B11-523F-3634-9EE9D007D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9918" y="3924300"/>
            <a:ext cx="914400" cy="914400"/>
          </a:xfrm>
          <a:prstGeom prst="rect">
            <a:avLst/>
          </a:prstGeom>
        </p:spPr>
      </p:pic>
      <p:pic>
        <p:nvPicPr>
          <p:cNvPr id="58" name="Graphic 57" descr="Laptop with solid fill">
            <a:extLst>
              <a:ext uri="{FF2B5EF4-FFF2-40B4-BE49-F238E27FC236}">
                <a16:creationId xmlns:a16="http://schemas.microsoft.com/office/drawing/2014/main" id="{DF29DED2-9DC3-500D-BFC3-320C30B2D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9918" y="1593476"/>
            <a:ext cx="914400" cy="914400"/>
          </a:xfrm>
          <a:prstGeom prst="rect">
            <a:avLst/>
          </a:prstGeom>
        </p:spPr>
      </p:pic>
      <p:pic>
        <p:nvPicPr>
          <p:cNvPr id="59" name="Graphic 58" descr="Laptop with solid fill">
            <a:extLst>
              <a:ext uri="{FF2B5EF4-FFF2-40B4-BE49-F238E27FC236}">
                <a16:creationId xmlns:a16="http://schemas.microsoft.com/office/drawing/2014/main" id="{852C7DA8-5846-D2B0-D587-8155CFFF1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7681" y="3924299"/>
            <a:ext cx="914400" cy="914400"/>
          </a:xfrm>
          <a:prstGeom prst="rect">
            <a:avLst/>
          </a:prstGeom>
        </p:spPr>
      </p:pic>
      <p:pic>
        <p:nvPicPr>
          <p:cNvPr id="60" name="Graphic 59" descr="Laptop with solid fill">
            <a:extLst>
              <a:ext uri="{FF2B5EF4-FFF2-40B4-BE49-F238E27FC236}">
                <a16:creationId xmlns:a16="http://schemas.microsoft.com/office/drawing/2014/main" id="{32CFF21B-01C4-DBF1-4842-A0937D404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7682" y="1593476"/>
            <a:ext cx="914400" cy="914400"/>
          </a:xfrm>
          <a:prstGeom prst="rect">
            <a:avLst/>
          </a:prstGeom>
        </p:spPr>
      </p:pic>
      <p:pic>
        <p:nvPicPr>
          <p:cNvPr id="61" name="Graphic 60" descr="Database outline">
            <a:extLst>
              <a:ext uri="{FF2B5EF4-FFF2-40B4-BE49-F238E27FC236}">
                <a16:creationId xmlns:a16="http://schemas.microsoft.com/office/drawing/2014/main" id="{7DC0352C-A947-18CF-D293-E8A455ED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8651" y="2758886"/>
            <a:ext cx="914400" cy="914400"/>
          </a:xfrm>
          <a:prstGeom prst="rect">
            <a:avLst/>
          </a:prstGeom>
        </p:spPr>
      </p:pic>
      <p:pic>
        <p:nvPicPr>
          <p:cNvPr id="62" name="Graphic 61" descr="Laptop with solid fill">
            <a:extLst>
              <a:ext uri="{FF2B5EF4-FFF2-40B4-BE49-F238E27FC236}">
                <a16:creationId xmlns:a16="http://schemas.microsoft.com/office/drawing/2014/main" id="{72188442-7405-DF0B-D2A5-B77BE165C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9770" y="3935505"/>
            <a:ext cx="914400" cy="914400"/>
          </a:xfrm>
          <a:prstGeom prst="rect">
            <a:avLst/>
          </a:prstGeom>
        </p:spPr>
      </p:pic>
      <p:pic>
        <p:nvPicPr>
          <p:cNvPr id="63" name="Graphic 62" descr="Laptop with solid fill">
            <a:extLst>
              <a:ext uri="{FF2B5EF4-FFF2-40B4-BE49-F238E27FC236}">
                <a16:creationId xmlns:a16="http://schemas.microsoft.com/office/drawing/2014/main" id="{039C8C1B-5C54-9961-5541-5A7D474E7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9770" y="1604681"/>
            <a:ext cx="914400" cy="914400"/>
          </a:xfrm>
          <a:prstGeom prst="rect">
            <a:avLst/>
          </a:prstGeom>
        </p:spPr>
      </p:pic>
      <p:pic>
        <p:nvPicPr>
          <p:cNvPr id="64" name="Graphic 63" descr="Laptop with solid fill">
            <a:extLst>
              <a:ext uri="{FF2B5EF4-FFF2-40B4-BE49-F238E27FC236}">
                <a16:creationId xmlns:a16="http://schemas.microsoft.com/office/drawing/2014/main" id="{A74200B4-AEE6-C5C5-004C-3614B4879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7534" y="3935504"/>
            <a:ext cx="914400" cy="914400"/>
          </a:xfrm>
          <a:prstGeom prst="rect">
            <a:avLst/>
          </a:prstGeom>
        </p:spPr>
      </p:pic>
      <p:pic>
        <p:nvPicPr>
          <p:cNvPr id="65" name="Graphic 64" descr="Laptop with solid fill">
            <a:extLst>
              <a:ext uri="{FF2B5EF4-FFF2-40B4-BE49-F238E27FC236}">
                <a16:creationId xmlns:a16="http://schemas.microsoft.com/office/drawing/2014/main" id="{D6D94835-2D98-FF0C-72E9-2AE161417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7535" y="1604681"/>
            <a:ext cx="914400" cy="914400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90F11E0-422D-1A5C-CFA2-F1B70321C6ED}"/>
              </a:ext>
            </a:extLst>
          </p:cNvPr>
          <p:cNvCxnSpPr/>
          <p:nvPr/>
        </p:nvCxnSpPr>
        <p:spPr>
          <a:xfrm>
            <a:off x="1692088" y="2353235"/>
            <a:ext cx="224117" cy="58270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7378FA-6F68-0E35-AAB4-E6001D39661D}"/>
              </a:ext>
            </a:extLst>
          </p:cNvPr>
          <p:cNvCxnSpPr>
            <a:cxnSpLocks/>
          </p:cNvCxnSpPr>
          <p:nvPr/>
        </p:nvCxnSpPr>
        <p:spPr>
          <a:xfrm>
            <a:off x="5591736" y="2364440"/>
            <a:ext cx="324969" cy="48185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FB63FA5-5C66-9424-6616-8CD42858EDE9}"/>
              </a:ext>
            </a:extLst>
          </p:cNvPr>
          <p:cNvCxnSpPr>
            <a:cxnSpLocks/>
          </p:cNvCxnSpPr>
          <p:nvPr/>
        </p:nvCxnSpPr>
        <p:spPr>
          <a:xfrm>
            <a:off x="9222440" y="2353234"/>
            <a:ext cx="224117" cy="50426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C145B81-99CF-4EF2-3137-1B1850938CCE}"/>
              </a:ext>
            </a:extLst>
          </p:cNvPr>
          <p:cNvCxnSpPr>
            <a:cxnSpLocks/>
          </p:cNvCxnSpPr>
          <p:nvPr/>
        </p:nvCxnSpPr>
        <p:spPr>
          <a:xfrm>
            <a:off x="2476500" y="3563470"/>
            <a:ext cx="526675" cy="57150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D51F4BE-0ACD-5E0A-CDCE-DBBAD2ABE3F9}"/>
              </a:ext>
            </a:extLst>
          </p:cNvPr>
          <p:cNvCxnSpPr>
            <a:cxnSpLocks/>
          </p:cNvCxnSpPr>
          <p:nvPr/>
        </p:nvCxnSpPr>
        <p:spPr>
          <a:xfrm>
            <a:off x="6297705" y="3563470"/>
            <a:ext cx="526675" cy="57150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7142993-CDDA-81E1-8940-956855DAF754}"/>
              </a:ext>
            </a:extLst>
          </p:cNvPr>
          <p:cNvCxnSpPr>
            <a:cxnSpLocks/>
          </p:cNvCxnSpPr>
          <p:nvPr/>
        </p:nvCxnSpPr>
        <p:spPr>
          <a:xfrm>
            <a:off x="9872381" y="3563469"/>
            <a:ext cx="526675" cy="57150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829E4E-71CC-063D-5D40-9F47228D2A27}"/>
              </a:ext>
            </a:extLst>
          </p:cNvPr>
          <p:cNvCxnSpPr>
            <a:cxnSpLocks/>
          </p:cNvCxnSpPr>
          <p:nvPr/>
        </p:nvCxnSpPr>
        <p:spPr>
          <a:xfrm flipH="1">
            <a:off x="2476499" y="2364440"/>
            <a:ext cx="526678" cy="56029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D679784-767E-1AAC-48D0-22255E68B765}"/>
              </a:ext>
            </a:extLst>
          </p:cNvPr>
          <p:cNvCxnSpPr>
            <a:cxnSpLocks/>
          </p:cNvCxnSpPr>
          <p:nvPr/>
        </p:nvCxnSpPr>
        <p:spPr>
          <a:xfrm flipH="1">
            <a:off x="6409762" y="2364440"/>
            <a:ext cx="291354" cy="56029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D5C17C-E471-6F33-41D1-2FFE6ED142E8}"/>
              </a:ext>
            </a:extLst>
          </p:cNvPr>
          <p:cNvCxnSpPr>
            <a:cxnSpLocks/>
          </p:cNvCxnSpPr>
          <p:nvPr/>
        </p:nvCxnSpPr>
        <p:spPr>
          <a:xfrm flipH="1">
            <a:off x="9883585" y="2330822"/>
            <a:ext cx="291354" cy="56029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4F0BB65-D510-1FB5-6556-AC80D19E4BC1}"/>
              </a:ext>
            </a:extLst>
          </p:cNvPr>
          <p:cNvCxnSpPr>
            <a:cxnSpLocks/>
          </p:cNvCxnSpPr>
          <p:nvPr/>
        </p:nvCxnSpPr>
        <p:spPr>
          <a:xfrm>
            <a:off x="5546909" y="1994645"/>
            <a:ext cx="1120587" cy="1120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F884CF-6E7F-0F92-F39D-C6E1472E1F64}"/>
              </a:ext>
            </a:extLst>
          </p:cNvPr>
          <p:cNvCxnSpPr>
            <a:cxnSpLocks/>
          </p:cNvCxnSpPr>
          <p:nvPr/>
        </p:nvCxnSpPr>
        <p:spPr>
          <a:xfrm flipV="1">
            <a:off x="1636056" y="2005851"/>
            <a:ext cx="1311087" cy="44823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DA0ED7-1602-2976-48AC-B00DCE53CD99}"/>
              </a:ext>
            </a:extLst>
          </p:cNvPr>
          <p:cNvCxnSpPr>
            <a:cxnSpLocks/>
          </p:cNvCxnSpPr>
          <p:nvPr/>
        </p:nvCxnSpPr>
        <p:spPr>
          <a:xfrm>
            <a:off x="9099173" y="2050673"/>
            <a:ext cx="1120587" cy="1120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5EE2F6A-484F-DB26-AB52-85053E99439E}"/>
              </a:ext>
            </a:extLst>
          </p:cNvPr>
          <p:cNvCxnSpPr>
            <a:cxnSpLocks/>
          </p:cNvCxnSpPr>
          <p:nvPr/>
        </p:nvCxnSpPr>
        <p:spPr>
          <a:xfrm>
            <a:off x="7317438" y="2028262"/>
            <a:ext cx="1120587" cy="1120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8DD5BEF-1676-200D-4952-9A47E9A47368}"/>
              </a:ext>
            </a:extLst>
          </p:cNvPr>
          <p:cNvCxnSpPr>
            <a:cxnSpLocks/>
          </p:cNvCxnSpPr>
          <p:nvPr/>
        </p:nvCxnSpPr>
        <p:spPr>
          <a:xfrm>
            <a:off x="3597084" y="2353232"/>
            <a:ext cx="2252381" cy="70597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45789A1-B813-D0F6-66D9-2B26AFF3E5F9}"/>
              </a:ext>
            </a:extLst>
          </p:cNvPr>
          <p:cNvCxnSpPr>
            <a:cxnSpLocks/>
          </p:cNvCxnSpPr>
          <p:nvPr/>
        </p:nvCxnSpPr>
        <p:spPr>
          <a:xfrm flipH="1">
            <a:off x="2610965" y="2353231"/>
            <a:ext cx="2431677" cy="81803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426FBD3-18AC-9E59-959B-2E70BFC108BA}"/>
              </a:ext>
            </a:extLst>
          </p:cNvPr>
          <p:cNvCxnSpPr>
            <a:cxnSpLocks/>
          </p:cNvCxnSpPr>
          <p:nvPr/>
        </p:nvCxnSpPr>
        <p:spPr>
          <a:xfrm>
            <a:off x="2610965" y="3406584"/>
            <a:ext cx="2252381" cy="70597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DFC9C2-6662-A75E-6F4B-ED819E2845E3}"/>
              </a:ext>
            </a:extLst>
          </p:cNvPr>
          <p:cNvCxnSpPr>
            <a:cxnSpLocks/>
          </p:cNvCxnSpPr>
          <p:nvPr/>
        </p:nvCxnSpPr>
        <p:spPr>
          <a:xfrm flipV="1">
            <a:off x="3597084" y="3496233"/>
            <a:ext cx="2252381" cy="61632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167C8F7-AE93-AB05-0D92-9E50ED1DE019}"/>
              </a:ext>
            </a:extLst>
          </p:cNvPr>
          <p:cNvCxnSpPr>
            <a:cxnSpLocks/>
          </p:cNvCxnSpPr>
          <p:nvPr/>
        </p:nvCxnSpPr>
        <p:spPr>
          <a:xfrm>
            <a:off x="7126936" y="2353231"/>
            <a:ext cx="2252381" cy="70597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C68DDF3-49D0-BA0D-0CC4-D2D978C8EFEC}"/>
              </a:ext>
            </a:extLst>
          </p:cNvPr>
          <p:cNvCxnSpPr>
            <a:cxnSpLocks/>
          </p:cNvCxnSpPr>
          <p:nvPr/>
        </p:nvCxnSpPr>
        <p:spPr>
          <a:xfrm>
            <a:off x="6376142" y="3496232"/>
            <a:ext cx="2039471" cy="70597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5D5B49-E30E-8765-9889-FE443B630012}"/>
              </a:ext>
            </a:extLst>
          </p:cNvPr>
          <p:cNvCxnSpPr>
            <a:cxnSpLocks/>
          </p:cNvCxnSpPr>
          <p:nvPr/>
        </p:nvCxnSpPr>
        <p:spPr>
          <a:xfrm>
            <a:off x="6364937" y="3272114"/>
            <a:ext cx="2969556" cy="2241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2F2A399-86B3-9A55-4D36-FA4B67109CFB}"/>
              </a:ext>
            </a:extLst>
          </p:cNvPr>
          <p:cNvCxnSpPr>
            <a:cxnSpLocks/>
          </p:cNvCxnSpPr>
          <p:nvPr/>
        </p:nvCxnSpPr>
        <p:spPr>
          <a:xfrm flipH="1">
            <a:off x="10578348" y="2342027"/>
            <a:ext cx="22412" cy="182655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DA8CFCA-43EA-4D91-D166-BF89D4D2DCB4}"/>
              </a:ext>
            </a:extLst>
          </p:cNvPr>
          <p:cNvCxnSpPr>
            <a:cxnSpLocks/>
          </p:cNvCxnSpPr>
          <p:nvPr/>
        </p:nvCxnSpPr>
        <p:spPr>
          <a:xfrm flipV="1">
            <a:off x="1647261" y="3316938"/>
            <a:ext cx="4179791" cy="87405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68820AC-59A2-4472-B6D9-0442361263E7}"/>
              </a:ext>
            </a:extLst>
          </p:cNvPr>
          <p:cNvCxnSpPr>
            <a:cxnSpLocks/>
          </p:cNvCxnSpPr>
          <p:nvPr/>
        </p:nvCxnSpPr>
        <p:spPr>
          <a:xfrm>
            <a:off x="1098172" y="2308407"/>
            <a:ext cx="212911" cy="175932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3D29DA6-3C2A-1B94-DB36-A89E863571AA}"/>
              </a:ext>
            </a:extLst>
          </p:cNvPr>
          <p:cNvCxnSpPr>
            <a:cxnSpLocks/>
          </p:cNvCxnSpPr>
          <p:nvPr/>
        </p:nvCxnSpPr>
        <p:spPr>
          <a:xfrm flipV="1">
            <a:off x="1557613" y="3529850"/>
            <a:ext cx="694764" cy="627528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75ED8CB-C410-4193-4A96-B6D7945A1E3C}"/>
              </a:ext>
            </a:extLst>
          </p:cNvPr>
          <p:cNvCxnSpPr>
            <a:cxnSpLocks/>
          </p:cNvCxnSpPr>
          <p:nvPr/>
        </p:nvCxnSpPr>
        <p:spPr>
          <a:xfrm>
            <a:off x="8964702" y="4314260"/>
            <a:ext cx="1255058" cy="22414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 descr="User outline">
            <a:extLst>
              <a:ext uri="{FF2B5EF4-FFF2-40B4-BE49-F238E27FC236}">
                <a16:creationId xmlns:a16="http://schemas.microsoft.com/office/drawing/2014/main" id="{4B0A50FB-955C-2C1E-F9B5-FD0F318B5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1918" y="5179359"/>
            <a:ext cx="914400" cy="914400"/>
          </a:xfrm>
          <a:prstGeom prst="rect">
            <a:avLst/>
          </a:prstGeom>
        </p:spPr>
      </p:pic>
      <p:pic>
        <p:nvPicPr>
          <p:cNvPr id="98" name="Graphic 97" descr="User outline">
            <a:extLst>
              <a:ext uri="{FF2B5EF4-FFF2-40B4-BE49-F238E27FC236}">
                <a16:creationId xmlns:a16="http://schemas.microsoft.com/office/drawing/2014/main" id="{93660D75-88DD-3C5E-4260-7FEF3C735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1035" y="5179358"/>
            <a:ext cx="914400" cy="914400"/>
          </a:xfrm>
          <a:prstGeom prst="rect">
            <a:avLst/>
          </a:prstGeom>
        </p:spPr>
      </p:pic>
      <p:pic>
        <p:nvPicPr>
          <p:cNvPr id="99" name="Graphic 98" descr="User outline">
            <a:extLst>
              <a:ext uri="{FF2B5EF4-FFF2-40B4-BE49-F238E27FC236}">
                <a16:creationId xmlns:a16="http://schemas.microsoft.com/office/drawing/2014/main" id="{445A3D88-4952-9592-DF6A-757980B1C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9152" y="5179358"/>
            <a:ext cx="914400" cy="914400"/>
          </a:xfrm>
          <a:prstGeom prst="rect">
            <a:avLst/>
          </a:prstGeom>
        </p:spPr>
      </p:pic>
      <p:pic>
        <p:nvPicPr>
          <p:cNvPr id="100" name="Graphic 99" descr="User outline">
            <a:extLst>
              <a:ext uri="{FF2B5EF4-FFF2-40B4-BE49-F238E27FC236}">
                <a16:creationId xmlns:a16="http://schemas.microsoft.com/office/drawing/2014/main" id="{B694A830-E33A-96CC-CD5C-1A1C21914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9682" y="5179359"/>
            <a:ext cx="914400" cy="914400"/>
          </a:xfrm>
          <a:prstGeom prst="rect">
            <a:avLst/>
          </a:prstGeom>
        </p:spPr>
      </p:pic>
      <p:pic>
        <p:nvPicPr>
          <p:cNvPr id="101" name="Graphic 100" descr="User outline">
            <a:extLst>
              <a:ext uri="{FF2B5EF4-FFF2-40B4-BE49-F238E27FC236}">
                <a16:creationId xmlns:a16="http://schemas.microsoft.com/office/drawing/2014/main" id="{CCB65D05-A9E9-F9E5-30A0-465A67AD6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3476" y="5179358"/>
            <a:ext cx="914400" cy="914400"/>
          </a:xfrm>
          <a:prstGeom prst="rect">
            <a:avLst/>
          </a:prstGeom>
        </p:spPr>
      </p:pic>
      <p:pic>
        <p:nvPicPr>
          <p:cNvPr id="103" name="Graphic 102" descr="Dollar with solid fill">
            <a:extLst>
              <a:ext uri="{FF2B5EF4-FFF2-40B4-BE49-F238E27FC236}">
                <a16:creationId xmlns:a16="http://schemas.microsoft.com/office/drawing/2014/main" id="{20BDD751-EBDF-EE12-C002-F45D242F8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7123" y="472888"/>
            <a:ext cx="914400" cy="914400"/>
          </a:xfrm>
          <a:prstGeom prst="rect">
            <a:avLst/>
          </a:prstGeom>
        </p:spPr>
      </p:pic>
      <p:pic>
        <p:nvPicPr>
          <p:cNvPr id="104" name="Graphic 103" descr="Dollar with solid fill">
            <a:extLst>
              <a:ext uri="{FF2B5EF4-FFF2-40B4-BE49-F238E27FC236}">
                <a16:creationId xmlns:a16="http://schemas.microsoft.com/office/drawing/2014/main" id="{205D8762-593E-DA25-2D26-40D6D18B02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975" y="472887"/>
            <a:ext cx="914400" cy="914400"/>
          </a:xfrm>
          <a:prstGeom prst="rect">
            <a:avLst/>
          </a:prstGeom>
        </p:spPr>
      </p:pic>
      <p:pic>
        <p:nvPicPr>
          <p:cNvPr id="105" name="Graphic 104" descr="Dollar with solid fill">
            <a:extLst>
              <a:ext uri="{FF2B5EF4-FFF2-40B4-BE49-F238E27FC236}">
                <a16:creationId xmlns:a16="http://schemas.microsoft.com/office/drawing/2014/main" id="{6A17481A-0169-2677-F0D4-330D666CE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4035" y="47288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01BEC6-F05B-E47E-3F11-188AE73637DD}"/>
              </a:ext>
            </a:extLst>
          </p:cNvPr>
          <p:cNvSpPr txBox="1"/>
          <p:nvPr/>
        </p:nvSpPr>
        <p:spPr>
          <a:xfrm>
            <a:off x="405535" y="6126639"/>
            <a:ext cx="36264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(Computer History Museum; Digital Realty)</a:t>
            </a:r>
          </a:p>
        </p:txBody>
      </p:sp>
    </p:spTree>
    <p:extLst>
      <p:ext uri="{BB962C8B-B14F-4D97-AF65-F5344CB8AC3E}">
        <p14:creationId xmlns:p14="http://schemas.microsoft.com/office/powerpoint/2010/main" val="352871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81F14-2F2B-DDF2-E03A-29A2AA782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5ED1F-DD05-23E8-B5F0-E2A09EAC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3300"/>
              <a:t>Increased Data Center Demand</a:t>
            </a:r>
            <a:endParaRPr lang="en-US" sz="33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D8C7F3-172B-6B5F-E514-1CA86EA63B32}"/>
              </a:ext>
            </a:extLst>
          </p:cNvPr>
          <p:cNvSpPr txBox="1">
            <a:spLocks/>
          </p:cNvSpPr>
          <p:nvPr/>
        </p:nvSpPr>
        <p:spPr>
          <a:xfrm>
            <a:off x="4041298" y="4235702"/>
            <a:ext cx="452294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8684A-5B86-9B2B-92D4-5EB7BABFF2A7}"/>
              </a:ext>
            </a:extLst>
          </p:cNvPr>
          <p:cNvSpPr txBox="1">
            <a:spLocks/>
          </p:cNvSpPr>
          <p:nvPr/>
        </p:nvSpPr>
        <p:spPr>
          <a:xfrm>
            <a:off x="7746101" y="1825625"/>
            <a:ext cx="376886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9637025-E4F6-318C-E7B0-0E5B8DB31B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4080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53BCEA3-594A-4FD1-B0AB-71F859D0F2DD}"/>
              </a:ext>
            </a:extLst>
          </p:cNvPr>
          <p:cNvSpPr txBox="1"/>
          <p:nvPr/>
        </p:nvSpPr>
        <p:spPr>
          <a:xfrm>
            <a:off x="405535" y="6126639"/>
            <a:ext cx="38743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</a:t>
            </a:r>
            <a:r>
              <a:rPr lang="sv-SE" sz="1400" dirty="0"/>
              <a:t>Tsoneva &amp; Affleck, 2024; Vanderbilt, 2009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22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258E5-670E-AF9A-3CD5-8F5CB657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Current Data Center Growth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3BFA56-B0E2-C9CD-B7E4-DDF1E6320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0321132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196D6B-E965-5876-5B2B-13AFDBDCD953}"/>
              </a:ext>
            </a:extLst>
          </p:cNvPr>
          <p:cNvSpPr txBox="1"/>
          <p:nvPr/>
        </p:nvSpPr>
        <p:spPr>
          <a:xfrm>
            <a:off x="501040" y="5949863"/>
            <a:ext cx="3626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(Vaden &amp; Humphries, 2024)</a:t>
            </a:r>
          </a:p>
        </p:txBody>
      </p:sp>
    </p:spTree>
    <p:extLst>
      <p:ext uri="{BB962C8B-B14F-4D97-AF65-F5344CB8AC3E}">
        <p14:creationId xmlns:p14="http://schemas.microsoft.com/office/powerpoint/2010/main" val="326000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13DBD-1A06-BFA2-DE47-63F547ABF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 dirty="0"/>
              <a:t>Why Northeastern Illinois?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17B7BC-6E6F-3E67-811E-1FAF43DD5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491632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927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map of illinois with different colored areas&#10;&#10;AI-generated content may be incorrect.">
            <a:extLst>
              <a:ext uri="{FF2B5EF4-FFF2-40B4-BE49-F238E27FC236}">
                <a16:creationId xmlns:a16="http://schemas.microsoft.com/office/drawing/2014/main" id="{5DEE2641-3AE7-FC09-FDB6-FA3A698B1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4EDE1-CE5A-0BEA-192D-9153A144B958}"/>
              </a:ext>
            </a:extLst>
          </p:cNvPr>
          <p:cNvSpPr txBox="1"/>
          <p:nvPr/>
        </p:nvSpPr>
        <p:spPr>
          <a:xfrm>
            <a:off x="1562355" y="5258562"/>
            <a:ext cx="3626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(Federal Energy Regulatory Commission; Illinois Power Agency; Manson, et al., 2024; Oak Ridge National Laboratory, 2024)</a:t>
            </a:r>
          </a:p>
        </p:txBody>
      </p:sp>
    </p:spTree>
    <p:extLst>
      <p:ext uri="{BB962C8B-B14F-4D97-AF65-F5344CB8AC3E}">
        <p14:creationId xmlns:p14="http://schemas.microsoft.com/office/powerpoint/2010/main" val="1230297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</TotalTime>
  <Words>2990</Words>
  <Application>Microsoft Office PowerPoint</Application>
  <PresentationFormat>Widescreen</PresentationFormat>
  <Paragraphs>210</Paragraphs>
  <Slides>49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-apple-system</vt:lpstr>
      <vt:lpstr>Aptos</vt:lpstr>
      <vt:lpstr>Aptos Display</vt:lpstr>
      <vt:lpstr>Arial</vt:lpstr>
      <vt:lpstr>Neue Haas Grotesk Text Pro</vt:lpstr>
      <vt:lpstr>Office Theme</vt:lpstr>
      <vt:lpstr>The Spatial Analysis Behind Data Center Development in Northeastern Illinois </vt:lpstr>
      <vt:lpstr>Presentation Outline</vt:lpstr>
      <vt:lpstr>What is a data center?</vt:lpstr>
      <vt:lpstr>Data Center Definition and Functions</vt:lpstr>
      <vt:lpstr>Fiber Enabled Data Centers</vt:lpstr>
      <vt:lpstr>Increased Data Center Demand</vt:lpstr>
      <vt:lpstr>Current Data Center Growth</vt:lpstr>
      <vt:lpstr>Why Northeastern Illinois?</vt:lpstr>
      <vt:lpstr>PowerPoint Presentation</vt:lpstr>
      <vt:lpstr>PowerPoint Presentation</vt:lpstr>
      <vt:lpstr>PowerPoint Presentation</vt:lpstr>
      <vt:lpstr>350 E Cermak</vt:lpstr>
      <vt:lpstr>PowerPoint Presentation</vt:lpstr>
      <vt:lpstr>Real estate</vt:lpstr>
      <vt:lpstr>PowerPoint Presentation</vt:lpstr>
      <vt:lpstr>PowerPoint Presentation</vt:lpstr>
      <vt:lpstr>Illinois Tax Incentives for Data centers</vt:lpstr>
      <vt:lpstr>Why Northeastern Illinois?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impact do data centers have on communities?</vt:lpstr>
      <vt:lpstr>Positive Data Center Impacts</vt:lpstr>
      <vt:lpstr>Increased Construction Activities tied to</vt:lpstr>
      <vt:lpstr>PowerPoint Presentation</vt:lpstr>
      <vt:lpstr>Increased tax revenue</vt:lpstr>
      <vt:lpstr>Negative Data Center Impacts</vt:lpstr>
      <vt:lpstr>PowerPoint Presentation</vt:lpstr>
      <vt:lpstr>More Data Centers = </vt:lpstr>
      <vt:lpstr>What impact do data centers have on communities?</vt:lpstr>
      <vt:lpstr>Presentation Outline</vt:lpstr>
      <vt:lpstr>Presentation Outline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McFadden</dc:creator>
  <cp:lastModifiedBy>Kelly McFadden</cp:lastModifiedBy>
  <cp:revision>328</cp:revision>
  <dcterms:created xsi:type="dcterms:W3CDTF">2025-06-04T02:36:43Z</dcterms:created>
  <dcterms:modified xsi:type="dcterms:W3CDTF">2025-10-23T20:30:44Z</dcterms:modified>
</cp:coreProperties>
</file>